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60"/>
  </p:notesMasterIdLst>
  <p:sldIdLst>
    <p:sldId id="256" r:id="rId2"/>
    <p:sldId id="1009" r:id="rId3"/>
    <p:sldId id="999" r:id="rId4"/>
    <p:sldId id="1015" r:id="rId5"/>
    <p:sldId id="971" r:id="rId6"/>
    <p:sldId id="984" r:id="rId7"/>
    <p:sldId id="354" r:id="rId8"/>
    <p:sldId id="988" r:id="rId9"/>
    <p:sldId id="355" r:id="rId10"/>
    <p:sldId id="356" r:id="rId11"/>
    <p:sldId id="1018" r:id="rId12"/>
    <p:sldId id="989" r:id="rId13"/>
    <p:sldId id="995" r:id="rId14"/>
    <p:sldId id="1002" r:id="rId15"/>
    <p:sldId id="1003" r:id="rId16"/>
    <p:sldId id="1004" r:id="rId17"/>
    <p:sldId id="402" r:id="rId18"/>
    <p:sldId id="1005" r:id="rId19"/>
    <p:sldId id="997" r:id="rId20"/>
    <p:sldId id="1016" r:id="rId21"/>
    <p:sldId id="1000" r:id="rId22"/>
    <p:sldId id="375" r:id="rId23"/>
    <p:sldId id="1001" r:id="rId24"/>
    <p:sldId id="376" r:id="rId25"/>
    <p:sldId id="946" r:id="rId26"/>
    <p:sldId id="1007" r:id="rId27"/>
    <p:sldId id="1010" r:id="rId28"/>
    <p:sldId id="393" r:id="rId29"/>
    <p:sldId id="377" r:id="rId30"/>
    <p:sldId id="379" r:id="rId31"/>
    <p:sldId id="1008" r:id="rId32"/>
    <p:sldId id="380" r:id="rId33"/>
    <p:sldId id="1011" r:id="rId34"/>
    <p:sldId id="1012" r:id="rId35"/>
    <p:sldId id="381" r:id="rId36"/>
    <p:sldId id="1014" r:id="rId37"/>
    <p:sldId id="382" r:id="rId38"/>
    <p:sldId id="383" r:id="rId39"/>
    <p:sldId id="996" r:id="rId40"/>
    <p:sldId id="1017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2" r:id="rId49"/>
    <p:sldId id="413" r:id="rId50"/>
    <p:sldId id="414" r:id="rId51"/>
    <p:sldId id="415" r:id="rId52"/>
    <p:sldId id="416" r:id="rId53"/>
    <p:sldId id="437" r:id="rId54"/>
    <p:sldId id="417" r:id="rId55"/>
    <p:sldId id="418" r:id="rId56"/>
    <p:sldId id="419" r:id="rId57"/>
    <p:sldId id="420" r:id="rId58"/>
    <p:sldId id="50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E7E8EC"/>
    <a:srgbClr val="BBBCBF"/>
    <a:srgbClr val="D8D9DD"/>
    <a:srgbClr val="F7CB25"/>
    <a:srgbClr val="4EA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7"/>
    <p:restoredTop sz="96281"/>
  </p:normalViewPr>
  <p:slideViewPr>
    <p:cSldViewPr snapToGrid="0">
      <p:cViewPr>
        <p:scale>
          <a:sx n="210" d="100"/>
          <a:sy n="210" d="100"/>
        </p:scale>
        <p:origin x="16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4D6C6640-CF51-1F4F-AC3A-4A0764DD33C6}"/>
    <pc:docChg chg="undo custSel addSld delSld modSld sldOrd">
      <pc:chgData name="Nicky Wakim" userId="63a62853-8dd4-431b-8872-ecc2181a70d8" providerId="ADAL" clId="{4D6C6640-CF51-1F4F-AC3A-4A0764DD33C6}" dt="2023-06-05T19:40:37.132" v="10237" actId="14100"/>
      <pc:docMkLst>
        <pc:docMk/>
      </pc:docMkLst>
      <pc:sldChg chg="modSp">
        <pc:chgData name="Nicky Wakim" userId="63a62853-8dd4-431b-8872-ecc2181a70d8" providerId="ADAL" clId="{4D6C6640-CF51-1F4F-AC3A-4A0764DD33C6}" dt="2023-06-05T16:05:34.270" v="3705" actId="113"/>
        <pc:sldMkLst>
          <pc:docMk/>
          <pc:sldMk cId="3895521650" sldId="354"/>
        </pc:sldMkLst>
        <pc:spChg chg="mod">
          <ac:chgData name="Nicky Wakim" userId="63a62853-8dd4-431b-8872-ecc2181a70d8" providerId="ADAL" clId="{4D6C6640-CF51-1F4F-AC3A-4A0764DD33C6}" dt="2023-06-05T16:05:34.270" v="3705" actId="113"/>
          <ac:spMkLst>
            <pc:docMk/>
            <pc:sldMk cId="3895521650" sldId="354"/>
            <ac:spMk id="17" creationId="{43A030EE-9B93-5791-E96B-8D370CCA0468}"/>
          </ac:spMkLst>
        </pc:spChg>
      </pc:sldChg>
      <pc:sldChg chg="modSp mod">
        <pc:chgData name="Nicky Wakim" userId="63a62853-8dd4-431b-8872-ecc2181a70d8" providerId="ADAL" clId="{4D6C6640-CF51-1F4F-AC3A-4A0764DD33C6}" dt="2023-06-05T16:37:28.585" v="5044" actId="14100"/>
        <pc:sldMkLst>
          <pc:docMk/>
          <pc:sldMk cId="891750072" sldId="355"/>
        </pc:sldMkLst>
        <pc:spChg chg="mod">
          <ac:chgData name="Nicky Wakim" userId="63a62853-8dd4-431b-8872-ecc2181a70d8" providerId="ADAL" clId="{4D6C6640-CF51-1F4F-AC3A-4A0764DD33C6}" dt="2023-06-05T16:37:28.585" v="5044" actId="14100"/>
          <ac:spMkLst>
            <pc:docMk/>
            <pc:sldMk cId="891750072" sldId="355"/>
            <ac:spMk id="13" creationId="{8F132480-F3A7-0259-045B-EF2109CF1281}"/>
          </ac:spMkLst>
        </pc:spChg>
      </pc:sldChg>
      <pc:sldChg chg="del">
        <pc:chgData name="Nicky Wakim" userId="63a62853-8dd4-431b-8872-ecc2181a70d8" providerId="ADAL" clId="{4D6C6640-CF51-1F4F-AC3A-4A0764DD33C6}" dt="2023-06-05T18:06:32.284" v="8613" actId="2696"/>
        <pc:sldMkLst>
          <pc:docMk/>
          <pc:sldMk cId="827172657" sldId="358"/>
        </pc:sldMkLst>
      </pc:sldChg>
      <pc:sldChg chg="addSp delSp modSp mod">
        <pc:chgData name="Nicky Wakim" userId="63a62853-8dd4-431b-8872-ecc2181a70d8" providerId="ADAL" clId="{4D6C6640-CF51-1F4F-AC3A-4A0764DD33C6}" dt="2023-06-05T16:16:24.187" v="4384" actId="14100"/>
        <pc:sldMkLst>
          <pc:docMk/>
          <pc:sldMk cId="1413113643" sldId="375"/>
        </pc:sldMkLst>
        <pc:spChg chg="del mod">
          <ac:chgData name="Nicky Wakim" userId="63a62853-8dd4-431b-8872-ecc2181a70d8" providerId="ADAL" clId="{4D6C6640-CF51-1F4F-AC3A-4A0764DD33C6}" dt="2023-06-05T00:14:57.832" v="1527" actId="478"/>
          <ac:spMkLst>
            <pc:docMk/>
            <pc:sldMk cId="1413113643" sldId="375"/>
            <ac:spMk id="5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00:15:01.071" v="1529" actId="478"/>
          <ac:spMkLst>
            <pc:docMk/>
            <pc:sldMk cId="1413113643" sldId="375"/>
            <ac:spMk id="6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00:14:59.686" v="1528" actId="478"/>
          <ac:spMkLst>
            <pc:docMk/>
            <pc:sldMk cId="1413113643" sldId="375"/>
            <ac:spMk id="7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00:15:02.443" v="1530" actId="478"/>
          <ac:spMkLst>
            <pc:docMk/>
            <pc:sldMk cId="1413113643" sldId="375"/>
            <ac:spMk id="8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6:14:57.094" v="4340" actId="20577"/>
          <ac:spMkLst>
            <pc:docMk/>
            <pc:sldMk cId="1413113643" sldId="375"/>
            <ac:spMk id="14" creationId="{E2C25389-1033-4632-FDC9-89ABD884C8D2}"/>
          </ac:spMkLst>
        </pc:spChg>
        <pc:picChg chg="del">
          <ac:chgData name="Nicky Wakim" userId="63a62853-8dd4-431b-8872-ecc2181a70d8" providerId="ADAL" clId="{4D6C6640-CF51-1F4F-AC3A-4A0764DD33C6}" dt="2023-06-05T00:14:53.398" v="1524" actId="478"/>
          <ac:picMkLst>
            <pc:docMk/>
            <pc:sldMk cId="1413113643" sldId="375"/>
            <ac:picMk id="4" creationId="{00000000-0000-0000-0000-000000000000}"/>
          </ac:picMkLst>
        </pc:picChg>
        <pc:picChg chg="add mod">
          <ac:chgData name="Nicky Wakim" userId="63a62853-8dd4-431b-8872-ecc2181a70d8" providerId="ADAL" clId="{4D6C6640-CF51-1F4F-AC3A-4A0764DD33C6}" dt="2023-06-05T16:15:00.243" v="4341" actId="1076"/>
          <ac:picMkLst>
            <pc:docMk/>
            <pc:sldMk cId="1413113643" sldId="375"/>
            <ac:picMk id="9" creationId="{B5C23AE7-DBA1-DD15-C335-E8C30F933E0C}"/>
          </ac:picMkLst>
        </pc:picChg>
        <pc:cxnChg chg="add mod">
          <ac:chgData name="Nicky Wakim" userId="63a62853-8dd4-431b-8872-ecc2181a70d8" providerId="ADAL" clId="{4D6C6640-CF51-1F4F-AC3A-4A0764DD33C6}" dt="2023-06-05T16:16:24.187" v="4384" actId="14100"/>
          <ac:cxnSpMkLst>
            <pc:docMk/>
            <pc:sldMk cId="1413113643" sldId="375"/>
            <ac:cxnSpMk id="11" creationId="{BA09B099-AF87-B606-0E4C-474ED6517448}"/>
          </ac:cxnSpMkLst>
        </pc:cxnChg>
        <pc:cxnChg chg="add mod">
          <ac:chgData name="Nicky Wakim" userId="63a62853-8dd4-431b-8872-ecc2181a70d8" providerId="ADAL" clId="{4D6C6640-CF51-1F4F-AC3A-4A0764DD33C6}" dt="2023-06-05T16:16:16.320" v="4382" actId="14100"/>
          <ac:cxnSpMkLst>
            <pc:docMk/>
            <pc:sldMk cId="1413113643" sldId="375"/>
            <ac:cxnSpMk id="12" creationId="{F256FFC7-C775-A4E3-D075-91712258BB3E}"/>
          </ac:cxnSpMkLst>
        </pc:cxnChg>
      </pc:sldChg>
      <pc:sldChg chg="delSp modSp mod">
        <pc:chgData name="Nicky Wakim" userId="63a62853-8dd4-431b-8872-ecc2181a70d8" providerId="ADAL" clId="{4D6C6640-CF51-1F4F-AC3A-4A0764DD33C6}" dt="2023-06-05T18:17:07.779" v="8901" actId="20577"/>
        <pc:sldMkLst>
          <pc:docMk/>
          <pc:sldMk cId="412700990" sldId="376"/>
        </pc:sldMkLst>
        <pc:spChg chg="mod">
          <ac:chgData name="Nicky Wakim" userId="63a62853-8dd4-431b-8872-ecc2181a70d8" providerId="ADAL" clId="{4D6C6640-CF51-1F4F-AC3A-4A0764DD33C6}" dt="2023-06-05T16:23:39.148" v="5015" actId="113"/>
          <ac:spMkLst>
            <pc:docMk/>
            <pc:sldMk cId="412700990" sldId="376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8:17:07.779" v="8901" actId="20577"/>
          <ac:spMkLst>
            <pc:docMk/>
            <pc:sldMk cId="412700990" sldId="376"/>
            <ac:spMk id="3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37:37.477" v="7408" actId="478"/>
          <ac:spMkLst>
            <pc:docMk/>
            <pc:sldMk cId="412700990" sldId="376"/>
            <ac:spMk id="5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00:19:25.496" v="2018" actId="478"/>
          <ac:spMkLst>
            <pc:docMk/>
            <pc:sldMk cId="412700990" sldId="376"/>
            <ac:spMk id="6" creationId="{00000000-0000-0000-0000-000000000000}"/>
          </ac:spMkLst>
        </pc:spChg>
        <pc:picChg chg="del">
          <ac:chgData name="Nicky Wakim" userId="63a62853-8dd4-431b-8872-ecc2181a70d8" providerId="ADAL" clId="{4D6C6640-CF51-1F4F-AC3A-4A0764DD33C6}" dt="2023-06-05T17:37:36.261" v="7407" actId="478"/>
          <ac:picMkLst>
            <pc:docMk/>
            <pc:sldMk cId="412700990" sldId="376"/>
            <ac:picMk id="4" creationId="{00000000-0000-0000-0000-000000000000}"/>
          </ac:picMkLst>
        </pc:picChg>
        <pc:cxnChg chg="del mod">
          <ac:chgData name="Nicky Wakim" userId="63a62853-8dd4-431b-8872-ecc2181a70d8" providerId="ADAL" clId="{4D6C6640-CF51-1F4F-AC3A-4A0764DD33C6}" dt="2023-06-05T00:19:27.372" v="2019" actId="478"/>
          <ac:cxnSpMkLst>
            <pc:docMk/>
            <pc:sldMk cId="412700990" sldId="376"/>
            <ac:cxnSpMk id="8" creationId="{00000000-0000-0000-0000-000000000000}"/>
          </ac:cxnSpMkLst>
        </pc:cxnChg>
      </pc:sldChg>
      <pc:sldChg chg="modSp mod modShow">
        <pc:chgData name="Nicky Wakim" userId="63a62853-8dd4-431b-8872-ecc2181a70d8" providerId="ADAL" clId="{4D6C6640-CF51-1F4F-AC3A-4A0764DD33C6}" dt="2023-06-05T00:29:02.830" v="2528" actId="729"/>
        <pc:sldMkLst>
          <pc:docMk/>
          <pc:sldMk cId="2491962727" sldId="377"/>
        </pc:sldMkLst>
        <pc:spChg chg="mod">
          <ac:chgData name="Nicky Wakim" userId="63a62853-8dd4-431b-8872-ecc2181a70d8" providerId="ADAL" clId="{4D6C6640-CF51-1F4F-AC3A-4A0764DD33C6}" dt="2023-06-05T00:26:58.910" v="2446" actId="20577"/>
          <ac:spMkLst>
            <pc:docMk/>
            <pc:sldMk cId="2491962727" sldId="377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00:28:53.498" v="2527" actId="113"/>
          <ac:spMkLst>
            <pc:docMk/>
            <pc:sldMk cId="2491962727" sldId="377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4D6C6640-CF51-1F4F-AC3A-4A0764DD33C6}" dt="2023-06-05T00:29:09.728" v="2529" actId="2696"/>
        <pc:sldMkLst>
          <pc:docMk/>
          <pc:sldMk cId="3919999925" sldId="378"/>
        </pc:sldMkLst>
        <pc:spChg chg="mod">
          <ac:chgData name="Nicky Wakim" userId="63a62853-8dd4-431b-8872-ecc2181a70d8" providerId="ADAL" clId="{4D6C6640-CF51-1F4F-AC3A-4A0764DD33C6}" dt="2023-06-04T22:00:11.434" v="4" actId="120"/>
          <ac:spMkLst>
            <pc:docMk/>
            <pc:sldMk cId="3919999925" sldId="378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00:25:38.297" v="2358" actId="20577"/>
          <ac:spMkLst>
            <pc:docMk/>
            <pc:sldMk cId="3919999925" sldId="378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4D6C6640-CF51-1F4F-AC3A-4A0764DD33C6}" dt="2023-06-05T00:29:57.384" v="2544" actId="20577"/>
        <pc:sldMkLst>
          <pc:docMk/>
          <pc:sldMk cId="1113983260" sldId="379"/>
        </pc:sldMkLst>
        <pc:spChg chg="mod">
          <ac:chgData name="Nicky Wakim" userId="63a62853-8dd4-431b-8872-ecc2181a70d8" providerId="ADAL" clId="{4D6C6640-CF51-1F4F-AC3A-4A0764DD33C6}" dt="2023-06-04T22:00:15.429" v="5" actId="120"/>
          <ac:spMkLst>
            <pc:docMk/>
            <pc:sldMk cId="1113983260" sldId="379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00:29:57.384" v="2544" actId="20577"/>
          <ac:spMkLst>
            <pc:docMk/>
            <pc:sldMk cId="1113983260" sldId="379"/>
            <ac:spMk id="3" creationId="{00000000-0000-0000-0000-000000000000}"/>
          </ac:spMkLst>
        </pc:spChg>
      </pc:sldChg>
      <pc:sldChg chg="delSp modSp mod">
        <pc:chgData name="Nicky Wakim" userId="63a62853-8dd4-431b-8872-ecc2181a70d8" providerId="ADAL" clId="{4D6C6640-CF51-1F4F-AC3A-4A0764DD33C6}" dt="2023-06-05T18:52:54.183" v="9359" actId="113"/>
        <pc:sldMkLst>
          <pc:docMk/>
          <pc:sldMk cId="1924165820" sldId="380"/>
        </pc:sldMkLst>
        <pc:spChg chg="mod">
          <ac:chgData name="Nicky Wakim" userId="63a62853-8dd4-431b-8872-ecc2181a70d8" providerId="ADAL" clId="{4D6C6640-CF51-1F4F-AC3A-4A0764DD33C6}" dt="2023-06-05T18:52:54.183" v="9359" actId="113"/>
          <ac:spMkLst>
            <pc:docMk/>
            <pc:sldMk cId="1924165820" sldId="380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8:42:53.627" v="9138" actId="20577"/>
          <ac:spMkLst>
            <pc:docMk/>
            <pc:sldMk cId="1924165820" sldId="380"/>
            <ac:spMk id="3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8:37:23.768" v="9049" actId="478"/>
          <ac:spMkLst>
            <pc:docMk/>
            <pc:sldMk cId="1924165820" sldId="380"/>
            <ac:spMk id="6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8:37:22.358" v="9048" actId="478"/>
          <ac:spMkLst>
            <pc:docMk/>
            <pc:sldMk cId="1924165820" sldId="380"/>
            <ac:spMk id="7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8:37:16.072" v="9044" actId="478"/>
          <ac:spMkLst>
            <pc:docMk/>
            <pc:sldMk cId="1924165820" sldId="380"/>
            <ac:spMk id="9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8:37:17.278" v="9045" actId="478"/>
          <ac:spMkLst>
            <pc:docMk/>
            <pc:sldMk cId="1924165820" sldId="380"/>
            <ac:spMk id="10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8:37:18.377" v="9046" actId="478"/>
          <ac:spMkLst>
            <pc:docMk/>
            <pc:sldMk cId="1924165820" sldId="380"/>
            <ac:spMk id="11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8:37:20.344" v="9047" actId="478"/>
          <ac:spMkLst>
            <pc:docMk/>
            <pc:sldMk cId="1924165820" sldId="380"/>
            <ac:spMk id="12" creationId="{00000000-0000-0000-0000-000000000000}"/>
          </ac:spMkLst>
        </pc:spChg>
        <pc:picChg chg="del mod">
          <ac:chgData name="Nicky Wakim" userId="63a62853-8dd4-431b-8872-ecc2181a70d8" providerId="ADAL" clId="{4D6C6640-CF51-1F4F-AC3A-4A0764DD33C6}" dt="2023-06-05T18:39:26.264" v="9056" actId="478"/>
          <ac:picMkLst>
            <pc:docMk/>
            <pc:sldMk cId="1924165820" sldId="380"/>
            <ac:picMk id="4" creationId="{00000000-0000-0000-0000-000000000000}"/>
          </ac:picMkLst>
        </pc:picChg>
      </pc:sldChg>
      <pc:sldChg chg="modSp mod">
        <pc:chgData name="Nicky Wakim" userId="63a62853-8dd4-431b-8872-ecc2181a70d8" providerId="ADAL" clId="{4D6C6640-CF51-1F4F-AC3A-4A0764DD33C6}" dt="2023-06-05T19:07:45.556" v="9983" actId="255"/>
        <pc:sldMkLst>
          <pc:docMk/>
          <pc:sldMk cId="3316155721" sldId="381"/>
        </pc:sldMkLst>
        <pc:spChg chg="mod">
          <ac:chgData name="Nicky Wakim" userId="63a62853-8dd4-431b-8872-ecc2181a70d8" providerId="ADAL" clId="{4D6C6640-CF51-1F4F-AC3A-4A0764DD33C6}" dt="2023-06-05T19:01:32.082" v="9628" actId="20577"/>
          <ac:spMkLst>
            <pc:docMk/>
            <pc:sldMk cId="3316155721" sldId="381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9:07:45.556" v="9983" actId="255"/>
          <ac:spMkLst>
            <pc:docMk/>
            <pc:sldMk cId="3316155721" sldId="381"/>
            <ac:spMk id="3" creationId="{00000000-0000-0000-0000-000000000000}"/>
          </ac:spMkLst>
        </pc:spChg>
      </pc:sldChg>
      <pc:sldChg chg="addSp delSp modSp mod">
        <pc:chgData name="Nicky Wakim" userId="63a62853-8dd4-431b-8872-ecc2181a70d8" providerId="ADAL" clId="{4D6C6640-CF51-1F4F-AC3A-4A0764DD33C6}" dt="2023-06-05T19:36:11.884" v="10028" actId="20577"/>
        <pc:sldMkLst>
          <pc:docMk/>
          <pc:sldMk cId="978917333" sldId="382"/>
        </pc:sldMkLst>
        <pc:spChg chg="mod">
          <ac:chgData name="Nicky Wakim" userId="63a62853-8dd4-431b-8872-ecc2181a70d8" providerId="ADAL" clId="{4D6C6640-CF51-1F4F-AC3A-4A0764DD33C6}" dt="2023-06-05T19:36:11.884" v="10028" actId="20577"/>
          <ac:spMkLst>
            <pc:docMk/>
            <pc:sldMk cId="978917333" sldId="382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9:35:51.449" v="10027" actId="5793"/>
          <ac:spMkLst>
            <pc:docMk/>
            <pc:sldMk cId="978917333" sldId="382"/>
            <ac:spMk id="3" creationId="{00000000-0000-0000-0000-000000000000}"/>
          </ac:spMkLst>
        </pc:spChg>
        <pc:spChg chg="del mod">
          <ac:chgData name="Nicky Wakim" userId="63a62853-8dd4-431b-8872-ecc2181a70d8" providerId="ADAL" clId="{4D6C6640-CF51-1F4F-AC3A-4A0764DD33C6}" dt="2023-06-05T19:35:43.820" v="10022" actId="478"/>
          <ac:spMkLst>
            <pc:docMk/>
            <pc:sldMk cId="978917333" sldId="382"/>
            <ac:spMk id="5" creationId="{00000000-0000-0000-0000-000000000000}"/>
          </ac:spMkLst>
        </pc:spChg>
        <pc:picChg chg="del mod">
          <ac:chgData name="Nicky Wakim" userId="63a62853-8dd4-431b-8872-ecc2181a70d8" providerId="ADAL" clId="{4D6C6640-CF51-1F4F-AC3A-4A0764DD33C6}" dt="2023-06-05T19:35:04.668" v="10007" actId="478"/>
          <ac:picMkLst>
            <pc:docMk/>
            <pc:sldMk cId="978917333" sldId="382"/>
            <ac:picMk id="4" creationId="{00000000-0000-0000-0000-000000000000}"/>
          </ac:picMkLst>
        </pc:picChg>
        <pc:picChg chg="del mod">
          <ac:chgData name="Nicky Wakim" userId="63a62853-8dd4-431b-8872-ecc2181a70d8" providerId="ADAL" clId="{4D6C6640-CF51-1F4F-AC3A-4A0764DD33C6}" dt="2023-06-05T19:10:03.942" v="9996" actId="478"/>
          <ac:picMkLst>
            <pc:docMk/>
            <pc:sldMk cId="978917333" sldId="382"/>
            <ac:picMk id="6" creationId="{00000000-0000-0000-0000-000000000000}"/>
          </ac:picMkLst>
        </pc:picChg>
        <pc:picChg chg="add mod">
          <ac:chgData name="Nicky Wakim" userId="63a62853-8dd4-431b-8872-ecc2181a70d8" providerId="ADAL" clId="{4D6C6640-CF51-1F4F-AC3A-4A0764DD33C6}" dt="2023-06-05T19:35:47.159" v="10024" actId="1076"/>
          <ac:picMkLst>
            <pc:docMk/>
            <pc:sldMk cId="978917333" sldId="382"/>
            <ac:picMk id="8" creationId="{8A589965-2B3F-7E0C-B6D0-38916ED645C9}"/>
          </ac:picMkLst>
        </pc:picChg>
      </pc:sldChg>
      <pc:sldChg chg="addSp delSp modSp mod">
        <pc:chgData name="Nicky Wakim" userId="63a62853-8dd4-431b-8872-ecc2181a70d8" providerId="ADAL" clId="{4D6C6640-CF51-1F4F-AC3A-4A0764DD33C6}" dt="2023-06-05T19:38:43.044" v="10211" actId="1076"/>
        <pc:sldMkLst>
          <pc:docMk/>
          <pc:sldMk cId="1106745877" sldId="383"/>
        </pc:sldMkLst>
        <pc:spChg chg="mod">
          <ac:chgData name="Nicky Wakim" userId="63a62853-8dd4-431b-8872-ecc2181a70d8" providerId="ADAL" clId="{4D6C6640-CF51-1F4F-AC3A-4A0764DD33C6}" dt="2023-06-04T22:01:27.190" v="48" actId="20577"/>
          <ac:spMkLst>
            <pc:docMk/>
            <pc:sldMk cId="1106745877" sldId="383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9:38:43.044" v="10211" actId="1076"/>
          <ac:spMkLst>
            <pc:docMk/>
            <pc:sldMk cId="1106745877" sldId="383"/>
            <ac:spMk id="5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9:36:27.718" v="10029"/>
          <ac:spMkLst>
            <pc:docMk/>
            <pc:sldMk cId="1106745877" sldId="383"/>
            <ac:spMk id="11" creationId="{0EE74383-41CD-9761-2AC7-C2576CC58104}"/>
          </ac:spMkLst>
        </pc:spChg>
        <pc:picChg chg="del">
          <ac:chgData name="Nicky Wakim" userId="63a62853-8dd4-431b-8872-ecc2181a70d8" providerId="ADAL" clId="{4D6C6640-CF51-1F4F-AC3A-4A0764DD33C6}" dt="2023-06-05T19:36:30.469" v="10031" actId="478"/>
          <ac:picMkLst>
            <pc:docMk/>
            <pc:sldMk cId="1106745877" sldId="383"/>
            <ac:picMk id="3" creationId="{00000000-0000-0000-0000-000000000000}"/>
          </ac:picMkLst>
        </pc:picChg>
        <pc:picChg chg="add mod">
          <ac:chgData name="Nicky Wakim" userId="63a62853-8dd4-431b-8872-ecc2181a70d8" providerId="ADAL" clId="{4D6C6640-CF51-1F4F-AC3A-4A0764DD33C6}" dt="2023-06-05T19:38:40.066" v="10210" actId="1076"/>
          <ac:picMkLst>
            <pc:docMk/>
            <pc:sldMk cId="1106745877" sldId="383"/>
            <ac:picMk id="6" creationId="{5D782A7E-A601-0038-A1CE-03769B5D298D}"/>
          </ac:picMkLst>
        </pc:picChg>
      </pc:sldChg>
      <pc:sldChg chg="del">
        <pc:chgData name="Nicky Wakim" userId="63a62853-8dd4-431b-8872-ecc2181a70d8" providerId="ADAL" clId="{4D6C6640-CF51-1F4F-AC3A-4A0764DD33C6}" dt="2023-06-05T17:36:12.026" v="7382" actId="2696"/>
        <pc:sldMkLst>
          <pc:docMk/>
          <pc:sldMk cId="3312211825" sldId="391"/>
        </pc:sldMkLst>
      </pc:sldChg>
      <pc:sldChg chg="del">
        <pc:chgData name="Nicky Wakim" userId="63a62853-8dd4-431b-8872-ecc2181a70d8" providerId="ADAL" clId="{4D6C6640-CF51-1F4F-AC3A-4A0764DD33C6}" dt="2023-06-05T17:36:09.770" v="7381" actId="2696"/>
        <pc:sldMkLst>
          <pc:docMk/>
          <pc:sldMk cId="911705055" sldId="392"/>
        </pc:sldMkLst>
      </pc:sldChg>
      <pc:sldChg chg="modSp mod">
        <pc:chgData name="Nicky Wakim" userId="63a62853-8dd4-431b-8872-ecc2181a70d8" providerId="ADAL" clId="{4D6C6640-CF51-1F4F-AC3A-4A0764DD33C6}" dt="2023-06-05T17:38:41.903" v="7412" actId="20577"/>
        <pc:sldMkLst>
          <pc:docMk/>
          <pc:sldMk cId="623373896" sldId="393"/>
        </pc:sldMkLst>
        <pc:spChg chg="mod">
          <ac:chgData name="Nicky Wakim" userId="63a62853-8dd4-431b-8872-ecc2181a70d8" providerId="ADAL" clId="{4D6C6640-CF51-1F4F-AC3A-4A0764DD33C6}" dt="2023-06-05T00:27:04.372" v="2452" actId="20577"/>
          <ac:spMkLst>
            <pc:docMk/>
            <pc:sldMk cId="623373896" sldId="393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7:38:41.903" v="7412" actId="20577"/>
          <ac:spMkLst>
            <pc:docMk/>
            <pc:sldMk cId="623373896" sldId="393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4D6C6640-CF51-1F4F-AC3A-4A0764DD33C6}" dt="2023-06-05T18:20:21.115" v="8918" actId="2696"/>
        <pc:sldMkLst>
          <pc:docMk/>
          <pc:sldMk cId="1511717356" sldId="394"/>
        </pc:sldMkLst>
        <pc:spChg chg="mod">
          <ac:chgData name="Nicky Wakim" userId="63a62853-8dd4-431b-8872-ecc2181a70d8" providerId="ADAL" clId="{4D6C6640-CF51-1F4F-AC3A-4A0764DD33C6}" dt="2023-06-04T22:00:33.692" v="8" actId="120"/>
          <ac:spMkLst>
            <pc:docMk/>
            <pc:sldMk cId="1511717356" sldId="394"/>
            <ac:spMk id="2" creationId="{00000000-0000-0000-0000-000000000000}"/>
          </ac:spMkLst>
        </pc:spChg>
        <pc:picChg chg="mod">
          <ac:chgData name="Nicky Wakim" userId="63a62853-8dd4-431b-8872-ecc2181a70d8" providerId="ADAL" clId="{4D6C6640-CF51-1F4F-AC3A-4A0764DD33C6}" dt="2023-06-05T17:39:31.919" v="7425" actId="1076"/>
          <ac:picMkLst>
            <pc:docMk/>
            <pc:sldMk cId="1511717356" sldId="394"/>
            <ac:picMk id="4" creationId="{00000000-0000-0000-0000-000000000000}"/>
          </ac:picMkLst>
        </pc:picChg>
      </pc:sldChg>
      <pc:sldChg chg="modSp del mod">
        <pc:chgData name="Nicky Wakim" userId="63a62853-8dd4-431b-8872-ecc2181a70d8" providerId="ADAL" clId="{4D6C6640-CF51-1F4F-AC3A-4A0764DD33C6}" dt="2023-06-05T00:35:53.411" v="2545" actId="2696"/>
        <pc:sldMkLst>
          <pc:docMk/>
          <pc:sldMk cId="4001083321" sldId="396"/>
        </pc:sldMkLst>
        <pc:spChg chg="mod">
          <ac:chgData name="Nicky Wakim" userId="63a62853-8dd4-431b-8872-ecc2181a70d8" providerId="ADAL" clId="{4D6C6640-CF51-1F4F-AC3A-4A0764DD33C6}" dt="2023-06-04T22:01:48.523" v="52" actId="120"/>
          <ac:spMkLst>
            <pc:docMk/>
            <pc:sldMk cId="4001083321" sldId="396"/>
            <ac:spMk id="2" creationId="{00000000-0000-0000-0000-000000000000}"/>
          </ac:spMkLst>
        </pc:spChg>
      </pc:sldChg>
      <pc:sldChg chg="del">
        <pc:chgData name="Nicky Wakim" userId="63a62853-8dd4-431b-8872-ecc2181a70d8" providerId="ADAL" clId="{4D6C6640-CF51-1F4F-AC3A-4A0764DD33C6}" dt="2023-06-05T00:36:17.982" v="2574" actId="2696"/>
        <pc:sldMkLst>
          <pc:docMk/>
          <pc:sldMk cId="3109680124" sldId="401"/>
        </pc:sldMkLst>
      </pc:sldChg>
      <pc:sldChg chg="modSp mod ord">
        <pc:chgData name="Nicky Wakim" userId="63a62853-8dd4-431b-8872-ecc2181a70d8" providerId="ADAL" clId="{4D6C6640-CF51-1F4F-AC3A-4A0764DD33C6}" dt="2023-06-05T17:30:32.465" v="7091" actId="113"/>
        <pc:sldMkLst>
          <pc:docMk/>
          <pc:sldMk cId="1091685596" sldId="402"/>
        </pc:sldMkLst>
        <pc:spChg chg="mod">
          <ac:chgData name="Nicky Wakim" userId="63a62853-8dd4-431b-8872-ecc2181a70d8" providerId="ADAL" clId="{4D6C6640-CF51-1F4F-AC3A-4A0764DD33C6}" dt="2023-06-05T17:29:48.760" v="7086" actId="20577"/>
          <ac:spMkLst>
            <pc:docMk/>
            <pc:sldMk cId="1091685596" sldId="402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7:30:32.465" v="7091" actId="113"/>
          <ac:spMkLst>
            <pc:docMk/>
            <pc:sldMk cId="1091685596" sldId="402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4D6C6640-CF51-1F4F-AC3A-4A0764DD33C6}" dt="2023-06-04T22:02:08.488" v="66" actId="20577"/>
        <pc:sldMkLst>
          <pc:docMk/>
          <pc:sldMk cId="2820752387" sldId="404"/>
        </pc:sldMkLst>
        <pc:spChg chg="mod">
          <ac:chgData name="Nicky Wakim" userId="63a62853-8dd4-431b-8872-ecc2181a70d8" providerId="ADAL" clId="{4D6C6640-CF51-1F4F-AC3A-4A0764DD33C6}" dt="2023-06-04T22:02:08.488" v="66" actId="20577"/>
          <ac:spMkLst>
            <pc:docMk/>
            <pc:sldMk cId="2820752387" sldId="404"/>
            <ac:spMk id="3" creationId="{00000000-0000-0000-0000-000000000000}"/>
          </ac:spMkLst>
        </pc:spChg>
      </pc:sldChg>
      <pc:sldChg chg="delSp modSp mod">
        <pc:chgData name="Nicky Wakim" userId="63a62853-8dd4-431b-8872-ecc2181a70d8" providerId="ADAL" clId="{4D6C6640-CF51-1F4F-AC3A-4A0764DD33C6}" dt="2023-06-04T22:55:35.116" v="514" actId="27636"/>
        <pc:sldMkLst>
          <pc:docMk/>
          <pc:sldMk cId="1515677359" sldId="405"/>
        </pc:sldMkLst>
        <pc:spChg chg="mod">
          <ac:chgData name="Nicky Wakim" userId="63a62853-8dd4-431b-8872-ecc2181a70d8" providerId="ADAL" clId="{4D6C6640-CF51-1F4F-AC3A-4A0764DD33C6}" dt="2023-06-04T22:55:35.116" v="514" actId="27636"/>
          <ac:spMkLst>
            <pc:docMk/>
            <pc:sldMk cId="1515677359" sldId="405"/>
            <ac:spMk id="3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4T22:05:27.470" v="254" actId="478"/>
          <ac:graphicFrameMkLst>
            <pc:docMk/>
            <pc:sldMk cId="1515677359" sldId="405"/>
            <ac:graphicFrameMk id="4" creationId="{00000000-0000-0000-0000-000000000000}"/>
          </ac:graphicFrameMkLst>
        </pc:graphicFrameChg>
      </pc:sldChg>
      <pc:sldChg chg="delSp modSp mod">
        <pc:chgData name="Nicky Wakim" userId="63a62853-8dd4-431b-8872-ecc2181a70d8" providerId="ADAL" clId="{4D6C6640-CF51-1F4F-AC3A-4A0764DD33C6}" dt="2023-06-04T22:55:46.611" v="519" actId="5793"/>
        <pc:sldMkLst>
          <pc:docMk/>
          <pc:sldMk cId="3189938364" sldId="406"/>
        </pc:sldMkLst>
        <pc:spChg chg="mod">
          <ac:chgData name="Nicky Wakim" userId="63a62853-8dd4-431b-8872-ecc2181a70d8" providerId="ADAL" clId="{4D6C6640-CF51-1F4F-AC3A-4A0764DD33C6}" dt="2023-06-04T22:55:46.611" v="519" actId="5793"/>
          <ac:spMkLst>
            <pc:docMk/>
            <pc:sldMk cId="3189938364" sldId="406"/>
            <ac:spMk id="3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4T22:53:30.964" v="424" actId="478"/>
          <ac:graphicFrameMkLst>
            <pc:docMk/>
            <pc:sldMk cId="3189938364" sldId="406"/>
            <ac:graphicFrameMk id="4" creationId="{00000000-0000-0000-0000-000000000000}"/>
          </ac:graphicFrameMkLst>
        </pc:graphicFrameChg>
      </pc:sldChg>
      <pc:sldChg chg="modSp mod">
        <pc:chgData name="Nicky Wakim" userId="63a62853-8dd4-431b-8872-ecc2181a70d8" providerId="ADAL" clId="{4D6C6640-CF51-1F4F-AC3A-4A0764DD33C6}" dt="2023-06-04T22:56:22.782" v="521" actId="20577"/>
        <pc:sldMkLst>
          <pc:docMk/>
          <pc:sldMk cId="583614335" sldId="407"/>
        </pc:sldMkLst>
        <pc:spChg chg="mod">
          <ac:chgData name="Nicky Wakim" userId="63a62853-8dd4-431b-8872-ecc2181a70d8" providerId="ADAL" clId="{4D6C6640-CF51-1F4F-AC3A-4A0764DD33C6}" dt="2023-06-04T22:56:22.782" v="521" actId="20577"/>
          <ac:spMkLst>
            <pc:docMk/>
            <pc:sldMk cId="583614335" sldId="407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4D6C6640-CF51-1F4F-AC3A-4A0764DD33C6}" dt="2023-06-04T22:57:09.058" v="542" actId="20577"/>
        <pc:sldMkLst>
          <pc:docMk/>
          <pc:sldMk cId="3277529332" sldId="408"/>
        </pc:sldMkLst>
        <pc:spChg chg="mod">
          <ac:chgData name="Nicky Wakim" userId="63a62853-8dd4-431b-8872-ecc2181a70d8" providerId="ADAL" clId="{4D6C6640-CF51-1F4F-AC3A-4A0764DD33C6}" dt="2023-06-04T22:57:09.058" v="542" actId="20577"/>
          <ac:spMkLst>
            <pc:docMk/>
            <pc:sldMk cId="3277529332" sldId="408"/>
            <ac:spMk id="3" creationId="{00000000-0000-0000-0000-000000000000}"/>
          </ac:spMkLst>
        </pc:spChg>
      </pc:sldChg>
      <pc:sldChg chg="delSp modSp mod">
        <pc:chgData name="Nicky Wakim" userId="63a62853-8dd4-431b-8872-ecc2181a70d8" providerId="ADAL" clId="{4D6C6640-CF51-1F4F-AC3A-4A0764DD33C6}" dt="2023-06-04T23:01:14.899" v="702" actId="20577"/>
        <pc:sldMkLst>
          <pc:docMk/>
          <pc:sldMk cId="3624154104" sldId="409"/>
        </pc:sldMkLst>
        <pc:spChg chg="mod">
          <ac:chgData name="Nicky Wakim" userId="63a62853-8dd4-431b-8872-ecc2181a70d8" providerId="ADAL" clId="{4D6C6640-CF51-1F4F-AC3A-4A0764DD33C6}" dt="2023-06-04T23:01:14.899" v="702" actId="20577"/>
          <ac:spMkLst>
            <pc:docMk/>
            <pc:sldMk cId="3624154104" sldId="409"/>
            <ac:spMk id="3" creationId="{00000000-0000-0000-0000-000000000000}"/>
          </ac:spMkLst>
        </pc:spChg>
        <pc:graphicFrameChg chg="del">
          <ac:chgData name="Nicky Wakim" userId="63a62853-8dd4-431b-8872-ecc2181a70d8" providerId="ADAL" clId="{4D6C6640-CF51-1F4F-AC3A-4A0764DD33C6}" dt="2023-06-04T23:00:52.964" v="687" actId="478"/>
          <ac:graphicFrameMkLst>
            <pc:docMk/>
            <pc:sldMk cId="3624154104" sldId="409"/>
            <ac:graphicFrameMk id="4" creationId="{00000000-0000-0000-0000-000000000000}"/>
          </ac:graphicFrameMkLst>
        </pc:graphicFrameChg>
      </pc:sldChg>
      <pc:sldChg chg="delSp modSp mod">
        <pc:chgData name="Nicky Wakim" userId="63a62853-8dd4-431b-8872-ecc2181a70d8" providerId="ADAL" clId="{4D6C6640-CF51-1F4F-AC3A-4A0764DD33C6}" dt="2023-06-04T23:03:56.738" v="833" actId="478"/>
        <pc:sldMkLst>
          <pc:docMk/>
          <pc:sldMk cId="1726518993" sldId="412"/>
        </pc:sldMkLst>
        <pc:spChg chg="mod">
          <ac:chgData name="Nicky Wakim" userId="63a62853-8dd4-431b-8872-ecc2181a70d8" providerId="ADAL" clId="{4D6C6640-CF51-1F4F-AC3A-4A0764DD33C6}" dt="2023-06-04T23:03:54.335" v="832" actId="20577"/>
          <ac:spMkLst>
            <pc:docMk/>
            <pc:sldMk cId="1726518993" sldId="412"/>
            <ac:spMk id="3" creationId="{00000000-0000-0000-0000-000000000000}"/>
          </ac:spMkLst>
        </pc:spChg>
        <pc:graphicFrameChg chg="del">
          <ac:chgData name="Nicky Wakim" userId="63a62853-8dd4-431b-8872-ecc2181a70d8" providerId="ADAL" clId="{4D6C6640-CF51-1F4F-AC3A-4A0764DD33C6}" dt="2023-06-04T23:02:31.103" v="746" actId="478"/>
          <ac:graphicFrameMkLst>
            <pc:docMk/>
            <pc:sldMk cId="1726518993" sldId="412"/>
            <ac:graphicFrameMk id="4" creationId="{00000000-0000-0000-0000-000000000000}"/>
          </ac:graphicFrameMkLst>
        </pc:graphicFrameChg>
        <pc:graphicFrameChg chg="del">
          <ac:chgData name="Nicky Wakim" userId="63a62853-8dd4-431b-8872-ecc2181a70d8" providerId="ADAL" clId="{4D6C6640-CF51-1F4F-AC3A-4A0764DD33C6}" dt="2023-06-04T23:03:56.738" v="833" actId="478"/>
          <ac:graphicFrameMkLst>
            <pc:docMk/>
            <pc:sldMk cId="1726518993" sldId="412"/>
            <ac:graphicFrameMk id="5" creationId="{00000000-0000-0000-0000-000000000000}"/>
          </ac:graphicFrameMkLst>
        </pc:graphicFrameChg>
      </pc:sldChg>
      <pc:sldChg chg="delSp modSp mod delAnim">
        <pc:chgData name="Nicky Wakim" userId="63a62853-8dd4-431b-8872-ecc2181a70d8" providerId="ADAL" clId="{4D6C6640-CF51-1F4F-AC3A-4A0764DD33C6}" dt="2023-06-04T23:10:51.185" v="1131" actId="207"/>
        <pc:sldMkLst>
          <pc:docMk/>
          <pc:sldMk cId="3964584579" sldId="413"/>
        </pc:sldMkLst>
        <pc:spChg chg="mod">
          <ac:chgData name="Nicky Wakim" userId="63a62853-8dd4-431b-8872-ecc2181a70d8" providerId="ADAL" clId="{4D6C6640-CF51-1F4F-AC3A-4A0764DD33C6}" dt="2023-06-04T23:10:51.185" v="1131" actId="207"/>
          <ac:spMkLst>
            <pc:docMk/>
            <pc:sldMk cId="3964584579" sldId="413"/>
            <ac:spMk id="3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4T23:05:58.187" v="911" actId="478"/>
          <ac:graphicFrameMkLst>
            <pc:docMk/>
            <pc:sldMk cId="3964584579" sldId="413"/>
            <ac:graphicFrameMk id="4" creationId="{00000000-0000-0000-0000-000000000000}"/>
          </ac:graphicFrameMkLst>
        </pc:graphicFrameChg>
      </pc:sldChg>
      <pc:sldChg chg="delSp modSp mod delAnim">
        <pc:chgData name="Nicky Wakim" userId="63a62853-8dd4-431b-8872-ecc2181a70d8" providerId="ADAL" clId="{4D6C6640-CF51-1F4F-AC3A-4A0764DD33C6}" dt="2023-06-04T23:09:53.792" v="1103" actId="5793"/>
        <pc:sldMkLst>
          <pc:docMk/>
          <pc:sldMk cId="654172269" sldId="414"/>
        </pc:sldMkLst>
        <pc:spChg chg="mod">
          <ac:chgData name="Nicky Wakim" userId="63a62853-8dd4-431b-8872-ecc2181a70d8" providerId="ADAL" clId="{4D6C6640-CF51-1F4F-AC3A-4A0764DD33C6}" dt="2023-06-04T23:09:53.792" v="1103" actId="5793"/>
          <ac:spMkLst>
            <pc:docMk/>
            <pc:sldMk cId="654172269" sldId="414"/>
            <ac:spMk id="3" creationId="{00000000-0000-0000-0000-000000000000}"/>
          </ac:spMkLst>
        </pc:spChg>
        <pc:graphicFrameChg chg="del">
          <ac:chgData name="Nicky Wakim" userId="63a62853-8dd4-431b-8872-ecc2181a70d8" providerId="ADAL" clId="{4D6C6640-CF51-1F4F-AC3A-4A0764DD33C6}" dt="2023-06-04T23:06:15.545" v="913" actId="478"/>
          <ac:graphicFrameMkLst>
            <pc:docMk/>
            <pc:sldMk cId="654172269" sldId="414"/>
            <ac:graphicFrameMk id="4" creationId="{00000000-0000-0000-0000-000000000000}"/>
          </ac:graphicFrameMkLst>
        </pc:graphicFrameChg>
        <pc:graphicFrameChg chg="del">
          <ac:chgData name="Nicky Wakim" userId="63a62853-8dd4-431b-8872-ecc2181a70d8" providerId="ADAL" clId="{4D6C6640-CF51-1F4F-AC3A-4A0764DD33C6}" dt="2023-06-04T23:08:22.225" v="1021" actId="478"/>
          <ac:graphicFrameMkLst>
            <pc:docMk/>
            <pc:sldMk cId="654172269" sldId="414"/>
            <ac:graphicFrameMk id="5" creationId="{00000000-0000-0000-0000-000000000000}"/>
          </ac:graphicFrameMkLst>
        </pc:graphicFrameChg>
        <pc:graphicFrameChg chg="del">
          <ac:chgData name="Nicky Wakim" userId="63a62853-8dd4-431b-8872-ecc2181a70d8" providerId="ADAL" clId="{4D6C6640-CF51-1F4F-AC3A-4A0764DD33C6}" dt="2023-06-04T23:09:14.248" v="1083" actId="478"/>
          <ac:graphicFrameMkLst>
            <pc:docMk/>
            <pc:sldMk cId="654172269" sldId="414"/>
            <ac:graphicFrameMk id="6" creationId="{00000000-0000-0000-0000-000000000000}"/>
          </ac:graphicFrameMkLst>
        </pc:graphicFrameChg>
        <pc:graphicFrameChg chg="del">
          <ac:chgData name="Nicky Wakim" userId="63a62853-8dd4-431b-8872-ecc2181a70d8" providerId="ADAL" clId="{4D6C6640-CF51-1F4F-AC3A-4A0764DD33C6}" dt="2023-06-04T23:09:31.950" v="1100" actId="478"/>
          <ac:graphicFrameMkLst>
            <pc:docMk/>
            <pc:sldMk cId="654172269" sldId="414"/>
            <ac:graphicFrameMk id="7" creationId="{00000000-0000-0000-0000-000000000000}"/>
          </ac:graphicFrameMkLst>
        </pc:graphicFrameChg>
      </pc:sldChg>
      <pc:sldChg chg="delSp modSp mod">
        <pc:chgData name="Nicky Wakim" userId="63a62853-8dd4-431b-8872-ecc2181a70d8" providerId="ADAL" clId="{4D6C6640-CF51-1F4F-AC3A-4A0764DD33C6}" dt="2023-06-04T23:15:29.024" v="1338" actId="20577"/>
        <pc:sldMkLst>
          <pc:docMk/>
          <pc:sldMk cId="2828729153" sldId="415"/>
        </pc:sldMkLst>
        <pc:spChg chg="mod">
          <ac:chgData name="Nicky Wakim" userId="63a62853-8dd4-431b-8872-ecc2181a70d8" providerId="ADAL" clId="{4D6C6640-CF51-1F4F-AC3A-4A0764DD33C6}" dt="2023-06-04T23:15:29.024" v="1338" actId="20577"/>
          <ac:spMkLst>
            <pc:docMk/>
            <pc:sldMk cId="2828729153" sldId="415"/>
            <ac:spMk id="3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4T23:15:24.798" v="1335" actId="478"/>
          <ac:graphicFrameMkLst>
            <pc:docMk/>
            <pc:sldMk cId="2828729153" sldId="415"/>
            <ac:graphicFrameMk id="4" creationId="{00000000-0000-0000-0000-000000000000}"/>
          </ac:graphicFrameMkLst>
        </pc:graphicFrameChg>
      </pc:sldChg>
      <pc:sldChg chg="delSp modSp mod">
        <pc:chgData name="Nicky Wakim" userId="63a62853-8dd4-431b-8872-ecc2181a70d8" providerId="ADAL" clId="{4D6C6640-CF51-1F4F-AC3A-4A0764DD33C6}" dt="2023-06-04T23:16:55.067" v="1375" actId="20577"/>
        <pc:sldMkLst>
          <pc:docMk/>
          <pc:sldMk cId="2404008520" sldId="416"/>
        </pc:sldMkLst>
        <pc:spChg chg="mod">
          <ac:chgData name="Nicky Wakim" userId="63a62853-8dd4-431b-8872-ecc2181a70d8" providerId="ADAL" clId="{4D6C6640-CF51-1F4F-AC3A-4A0764DD33C6}" dt="2023-06-04T23:16:55.067" v="1375" actId="20577"/>
          <ac:spMkLst>
            <pc:docMk/>
            <pc:sldMk cId="2404008520" sldId="416"/>
            <ac:spMk id="3" creationId="{00000000-0000-0000-0000-000000000000}"/>
          </ac:spMkLst>
        </pc:spChg>
        <pc:graphicFrameChg chg="del">
          <ac:chgData name="Nicky Wakim" userId="63a62853-8dd4-431b-8872-ecc2181a70d8" providerId="ADAL" clId="{4D6C6640-CF51-1F4F-AC3A-4A0764DD33C6}" dt="2023-06-04T23:15:42.407" v="1339" actId="478"/>
          <ac:graphicFrameMkLst>
            <pc:docMk/>
            <pc:sldMk cId="2404008520" sldId="416"/>
            <ac:graphicFrameMk id="4" creationId="{00000000-0000-0000-0000-000000000000}"/>
          </ac:graphicFrameMkLst>
        </pc:graphicFrameChg>
      </pc:sldChg>
      <pc:sldChg chg="delSp modSp mod delAnim">
        <pc:chgData name="Nicky Wakim" userId="63a62853-8dd4-431b-8872-ecc2181a70d8" providerId="ADAL" clId="{4D6C6640-CF51-1F4F-AC3A-4A0764DD33C6}" dt="2023-06-05T00:41:21.610" v="2776" actId="14100"/>
        <pc:sldMkLst>
          <pc:docMk/>
          <pc:sldMk cId="952716867" sldId="417"/>
        </pc:sldMkLst>
        <pc:spChg chg="mod">
          <ac:chgData name="Nicky Wakim" userId="63a62853-8dd4-431b-8872-ecc2181a70d8" providerId="ADAL" clId="{4D6C6640-CF51-1F4F-AC3A-4A0764DD33C6}" dt="2023-06-05T00:41:21.610" v="2776" actId="14100"/>
          <ac:spMkLst>
            <pc:docMk/>
            <pc:sldMk cId="952716867" sldId="417"/>
            <ac:spMk id="3" creationId="{00000000-0000-0000-0000-000000000000}"/>
          </ac:spMkLst>
        </pc:spChg>
        <pc:graphicFrameChg chg="del">
          <ac:chgData name="Nicky Wakim" userId="63a62853-8dd4-431b-8872-ecc2181a70d8" providerId="ADAL" clId="{4D6C6640-CF51-1F4F-AC3A-4A0764DD33C6}" dt="2023-06-05T00:39:34.070" v="2712" actId="478"/>
          <ac:graphicFrameMkLst>
            <pc:docMk/>
            <pc:sldMk cId="952716867" sldId="417"/>
            <ac:graphicFrameMk id="4" creationId="{00000000-0000-0000-0000-000000000000}"/>
          </ac:graphicFrameMkLst>
        </pc:graphicFrameChg>
        <pc:graphicFrameChg chg="del mod">
          <ac:chgData name="Nicky Wakim" userId="63a62853-8dd4-431b-8872-ecc2181a70d8" providerId="ADAL" clId="{4D6C6640-CF51-1F4F-AC3A-4A0764DD33C6}" dt="2023-06-05T00:41:07.203" v="2774" actId="478"/>
          <ac:graphicFrameMkLst>
            <pc:docMk/>
            <pc:sldMk cId="952716867" sldId="417"/>
            <ac:graphicFrameMk id="5" creationId="{00000000-0000-0000-0000-000000000000}"/>
          </ac:graphicFrameMkLst>
        </pc:graphicFrameChg>
      </pc:sldChg>
      <pc:sldChg chg="delSp modSp mod">
        <pc:chgData name="Nicky Wakim" userId="63a62853-8dd4-431b-8872-ecc2181a70d8" providerId="ADAL" clId="{4D6C6640-CF51-1F4F-AC3A-4A0764DD33C6}" dt="2023-06-05T00:42:39.071" v="2827" actId="478"/>
        <pc:sldMkLst>
          <pc:docMk/>
          <pc:sldMk cId="2473031259" sldId="418"/>
        </pc:sldMkLst>
        <pc:spChg chg="mod">
          <ac:chgData name="Nicky Wakim" userId="63a62853-8dd4-431b-8872-ecc2181a70d8" providerId="ADAL" clId="{4D6C6640-CF51-1F4F-AC3A-4A0764DD33C6}" dt="2023-06-05T00:42:35.732" v="2825"/>
          <ac:spMkLst>
            <pc:docMk/>
            <pc:sldMk cId="2473031259" sldId="418"/>
            <ac:spMk id="3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5T00:42:39.071" v="2827" actId="478"/>
          <ac:graphicFrameMkLst>
            <pc:docMk/>
            <pc:sldMk cId="2473031259" sldId="418"/>
            <ac:graphicFrameMk id="4" creationId="{00000000-0000-0000-0000-000000000000}"/>
          </ac:graphicFrameMkLst>
        </pc:graphicFrameChg>
        <pc:graphicFrameChg chg="del">
          <ac:chgData name="Nicky Wakim" userId="63a62853-8dd4-431b-8872-ecc2181a70d8" providerId="ADAL" clId="{4D6C6640-CF51-1F4F-AC3A-4A0764DD33C6}" dt="2023-06-05T00:42:37.421" v="2826" actId="478"/>
          <ac:graphicFrameMkLst>
            <pc:docMk/>
            <pc:sldMk cId="2473031259" sldId="418"/>
            <ac:graphicFrameMk id="5" creationId="{00000000-0000-0000-0000-000000000000}"/>
          </ac:graphicFrameMkLst>
        </pc:graphicFrameChg>
      </pc:sldChg>
      <pc:sldChg chg="delSp modSp mod">
        <pc:chgData name="Nicky Wakim" userId="63a62853-8dd4-431b-8872-ecc2181a70d8" providerId="ADAL" clId="{4D6C6640-CF51-1F4F-AC3A-4A0764DD33C6}" dt="2023-06-05T00:46:06.963" v="2983" actId="20577"/>
        <pc:sldMkLst>
          <pc:docMk/>
          <pc:sldMk cId="3362776593" sldId="419"/>
        </pc:sldMkLst>
        <pc:spChg chg="mod">
          <ac:chgData name="Nicky Wakim" userId="63a62853-8dd4-431b-8872-ecc2181a70d8" providerId="ADAL" clId="{4D6C6640-CF51-1F4F-AC3A-4A0764DD33C6}" dt="2023-06-05T00:46:06.963" v="2983" actId="20577"/>
          <ac:spMkLst>
            <pc:docMk/>
            <pc:sldMk cId="3362776593" sldId="419"/>
            <ac:spMk id="3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5T00:46:03.407" v="2981" actId="478"/>
          <ac:graphicFrameMkLst>
            <pc:docMk/>
            <pc:sldMk cId="3362776593" sldId="419"/>
            <ac:graphicFrameMk id="4" creationId="{00000000-0000-0000-0000-000000000000}"/>
          </ac:graphicFrameMkLst>
        </pc:graphicFrameChg>
        <pc:graphicFrameChg chg="del">
          <ac:chgData name="Nicky Wakim" userId="63a62853-8dd4-431b-8872-ecc2181a70d8" providerId="ADAL" clId="{4D6C6640-CF51-1F4F-AC3A-4A0764DD33C6}" dt="2023-06-05T00:46:02.040" v="2980" actId="478"/>
          <ac:graphicFrameMkLst>
            <pc:docMk/>
            <pc:sldMk cId="3362776593" sldId="419"/>
            <ac:graphicFrameMk id="5" creationId="{00000000-0000-0000-0000-000000000000}"/>
          </ac:graphicFrameMkLst>
        </pc:graphicFrameChg>
      </pc:sldChg>
      <pc:sldChg chg="delSp modSp mod delAnim modAnim">
        <pc:chgData name="Nicky Wakim" userId="63a62853-8dd4-431b-8872-ecc2181a70d8" providerId="ADAL" clId="{4D6C6640-CF51-1F4F-AC3A-4A0764DD33C6}" dt="2023-06-05T00:50:07.767" v="3156"/>
        <pc:sldMkLst>
          <pc:docMk/>
          <pc:sldMk cId="1757814949" sldId="420"/>
        </pc:sldMkLst>
        <pc:spChg chg="mod">
          <ac:chgData name="Nicky Wakim" userId="63a62853-8dd4-431b-8872-ecc2181a70d8" providerId="ADAL" clId="{4D6C6640-CF51-1F4F-AC3A-4A0764DD33C6}" dt="2023-06-05T00:50:06.031" v="3154" actId="27636"/>
          <ac:spMkLst>
            <pc:docMk/>
            <pc:sldMk cId="1757814949" sldId="420"/>
            <ac:spMk id="3" creationId="{00000000-0000-0000-0000-000000000000}"/>
          </ac:spMkLst>
        </pc:spChg>
        <pc:spChg chg="del mod">
          <ac:chgData name="Nicky Wakim" userId="63a62853-8dd4-431b-8872-ecc2181a70d8" providerId="ADAL" clId="{4D6C6640-CF51-1F4F-AC3A-4A0764DD33C6}" dt="2023-06-05T00:50:07.767" v="3156"/>
          <ac:spMkLst>
            <pc:docMk/>
            <pc:sldMk cId="1757814949" sldId="420"/>
            <ac:spMk id="6" creationId="{00000000-0000-0000-0000-000000000000}"/>
          </ac:spMkLst>
        </pc:spChg>
        <pc:graphicFrameChg chg="del mod">
          <ac:chgData name="Nicky Wakim" userId="63a62853-8dd4-431b-8872-ecc2181a70d8" providerId="ADAL" clId="{4D6C6640-CF51-1F4F-AC3A-4A0764DD33C6}" dt="2023-06-05T00:48:05.533" v="3089" actId="478"/>
          <ac:graphicFrameMkLst>
            <pc:docMk/>
            <pc:sldMk cId="1757814949" sldId="420"/>
            <ac:graphicFrameMk id="4" creationId="{00000000-0000-0000-0000-000000000000}"/>
          </ac:graphicFrameMkLst>
        </pc:graphicFrameChg>
        <pc:graphicFrameChg chg="del mod">
          <ac:chgData name="Nicky Wakim" userId="63a62853-8dd4-431b-8872-ecc2181a70d8" providerId="ADAL" clId="{4D6C6640-CF51-1F4F-AC3A-4A0764DD33C6}" dt="2023-06-05T00:48:38.733" v="3113" actId="478"/>
          <ac:graphicFrameMkLst>
            <pc:docMk/>
            <pc:sldMk cId="1757814949" sldId="420"/>
            <ac:graphicFrameMk id="5" creationId="{00000000-0000-0000-0000-000000000000}"/>
          </ac:graphicFrameMkLst>
        </pc:graphicFrameChg>
      </pc:sldChg>
      <pc:sldChg chg="addSp delSp modSp add mod">
        <pc:chgData name="Nicky Wakim" userId="63a62853-8dd4-431b-8872-ecc2181a70d8" providerId="ADAL" clId="{4D6C6640-CF51-1F4F-AC3A-4A0764DD33C6}" dt="2023-06-05T15:57:07.069" v="3246" actId="1076"/>
        <pc:sldMkLst>
          <pc:docMk/>
          <pc:sldMk cId="352516574" sldId="505"/>
        </pc:sldMkLst>
        <pc:spChg chg="mod">
          <ac:chgData name="Nicky Wakim" userId="63a62853-8dd4-431b-8872-ecc2181a70d8" providerId="ADAL" clId="{4D6C6640-CF51-1F4F-AC3A-4A0764DD33C6}" dt="2023-06-05T15:55:10.517" v="3230" actId="20577"/>
          <ac:spMkLst>
            <pc:docMk/>
            <pc:sldMk cId="352516574" sldId="505"/>
            <ac:spMk id="3" creationId="{72E40663-FF60-23EF-198C-6F472582C443}"/>
          </ac:spMkLst>
        </pc:spChg>
        <pc:spChg chg="mod">
          <ac:chgData name="Nicky Wakim" userId="63a62853-8dd4-431b-8872-ecc2181a70d8" providerId="ADAL" clId="{4D6C6640-CF51-1F4F-AC3A-4A0764DD33C6}" dt="2023-06-05T15:57:03.829" v="3245" actId="14100"/>
          <ac:spMkLst>
            <pc:docMk/>
            <pc:sldMk cId="352516574" sldId="505"/>
            <ac:spMk id="6" creationId="{63B3F297-C3A5-8054-038E-D02A34259314}"/>
          </ac:spMkLst>
        </pc:spChg>
        <pc:picChg chg="add mod modCrop">
          <ac:chgData name="Nicky Wakim" userId="63a62853-8dd4-431b-8872-ecc2181a70d8" providerId="ADAL" clId="{4D6C6640-CF51-1F4F-AC3A-4A0764DD33C6}" dt="2023-06-05T15:57:07.069" v="3246" actId="1076"/>
          <ac:picMkLst>
            <pc:docMk/>
            <pc:sldMk cId="352516574" sldId="505"/>
            <ac:picMk id="5" creationId="{5A3D9258-B4E7-877A-08C6-5BDAA69021A3}"/>
          </ac:picMkLst>
        </pc:picChg>
        <pc:picChg chg="del">
          <ac:chgData name="Nicky Wakim" userId="63a62853-8dd4-431b-8872-ecc2181a70d8" providerId="ADAL" clId="{4D6C6640-CF51-1F4F-AC3A-4A0764DD33C6}" dt="2023-06-05T15:56:42.809" v="3241" actId="478"/>
          <ac:picMkLst>
            <pc:docMk/>
            <pc:sldMk cId="352516574" sldId="505"/>
            <ac:picMk id="9" creationId="{8422CC1D-AA2C-8967-61DA-2F8B56F80D5E}"/>
          </ac:picMkLst>
        </pc:picChg>
      </pc:sldChg>
      <pc:sldChg chg="add">
        <pc:chgData name="Nicky Wakim" userId="63a62853-8dd4-431b-8872-ecc2181a70d8" providerId="ADAL" clId="{4D6C6640-CF51-1F4F-AC3A-4A0764DD33C6}" dt="2023-06-05T16:24:24.831" v="5016"/>
        <pc:sldMkLst>
          <pc:docMk/>
          <pc:sldMk cId="3475185555" sldId="946"/>
        </pc:sldMkLst>
      </pc:sldChg>
      <pc:sldChg chg="addSp modSp add mod">
        <pc:chgData name="Nicky Wakim" userId="63a62853-8dd4-431b-8872-ecc2181a70d8" providerId="ADAL" clId="{4D6C6640-CF51-1F4F-AC3A-4A0764DD33C6}" dt="2023-06-05T16:05:01.131" v="3701" actId="1076"/>
        <pc:sldMkLst>
          <pc:docMk/>
          <pc:sldMk cId="3475117982" sldId="971"/>
        </pc:sldMkLst>
        <pc:spChg chg="add mod">
          <ac:chgData name="Nicky Wakim" userId="63a62853-8dd4-431b-8872-ecc2181a70d8" providerId="ADAL" clId="{4D6C6640-CF51-1F4F-AC3A-4A0764DD33C6}" dt="2023-06-05T16:05:01.131" v="3701" actId="1076"/>
          <ac:spMkLst>
            <pc:docMk/>
            <pc:sldMk cId="3475117982" sldId="971"/>
            <ac:spMk id="5" creationId="{449F1531-DB96-7F60-628C-D212E4BA0F25}"/>
          </ac:spMkLst>
        </pc:spChg>
      </pc:sldChg>
      <pc:sldChg chg="modSp mod">
        <pc:chgData name="Nicky Wakim" userId="63a62853-8dd4-431b-8872-ecc2181a70d8" providerId="ADAL" clId="{4D6C6640-CF51-1F4F-AC3A-4A0764DD33C6}" dt="2023-06-05T18:06:36.861" v="8614" actId="113"/>
        <pc:sldMkLst>
          <pc:docMk/>
          <pc:sldMk cId="3537553493" sldId="984"/>
        </pc:sldMkLst>
        <pc:spChg chg="mod">
          <ac:chgData name="Nicky Wakim" userId="63a62853-8dd4-431b-8872-ecc2181a70d8" providerId="ADAL" clId="{4D6C6640-CF51-1F4F-AC3A-4A0764DD33C6}" dt="2023-06-05T16:00:55.970" v="3548" actId="20577"/>
          <ac:spMkLst>
            <pc:docMk/>
            <pc:sldMk cId="3537553493" sldId="984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8:06:36.861" v="8614" actId="113"/>
          <ac:spMkLst>
            <pc:docMk/>
            <pc:sldMk cId="3537553493" sldId="984"/>
            <ac:spMk id="3" creationId="{00000000-0000-0000-0000-000000000000}"/>
          </ac:spMkLst>
        </pc:spChg>
      </pc:sldChg>
      <pc:sldChg chg="addSp delSp modSp mod">
        <pc:chgData name="Nicky Wakim" userId="63a62853-8dd4-431b-8872-ecc2181a70d8" providerId="ADAL" clId="{4D6C6640-CF51-1F4F-AC3A-4A0764DD33C6}" dt="2023-06-05T16:45:11.321" v="5133" actId="167"/>
        <pc:sldMkLst>
          <pc:docMk/>
          <pc:sldMk cId="1574119977" sldId="989"/>
        </pc:sldMkLst>
        <pc:spChg chg="mod">
          <ac:chgData name="Nicky Wakim" userId="63a62853-8dd4-431b-8872-ecc2181a70d8" providerId="ADAL" clId="{4D6C6640-CF51-1F4F-AC3A-4A0764DD33C6}" dt="2023-06-05T16:41:24.408" v="5125" actId="20577"/>
          <ac:spMkLst>
            <pc:docMk/>
            <pc:sldMk cId="1574119977" sldId="989"/>
            <ac:spMk id="2" creationId="{00000000-0000-0000-0000-000000000000}"/>
          </ac:spMkLst>
        </pc:spChg>
        <pc:spChg chg="add del mod">
          <ac:chgData name="Nicky Wakim" userId="63a62853-8dd4-431b-8872-ecc2181a70d8" providerId="ADAL" clId="{4D6C6640-CF51-1F4F-AC3A-4A0764DD33C6}" dt="2023-06-05T16:39:49.374" v="5065" actId="478"/>
          <ac:spMkLst>
            <pc:docMk/>
            <pc:sldMk cId="1574119977" sldId="989"/>
            <ac:spMk id="13" creationId="{D79B6935-8C75-91E3-53F1-32B92D9E2D2C}"/>
          </ac:spMkLst>
        </pc:spChg>
        <pc:spChg chg="add mod">
          <ac:chgData name="Nicky Wakim" userId="63a62853-8dd4-431b-8872-ecc2181a70d8" providerId="ADAL" clId="{4D6C6640-CF51-1F4F-AC3A-4A0764DD33C6}" dt="2023-06-05T16:40:28.240" v="5070" actId="207"/>
          <ac:spMkLst>
            <pc:docMk/>
            <pc:sldMk cId="1574119977" sldId="989"/>
            <ac:spMk id="14" creationId="{CD1975DD-CC51-1217-4B4D-666D21AF6D69}"/>
          </ac:spMkLst>
        </pc:spChg>
        <pc:picChg chg="add mod">
          <ac:chgData name="Nicky Wakim" userId="63a62853-8dd4-431b-8872-ecc2181a70d8" providerId="ADAL" clId="{4D6C6640-CF51-1F4F-AC3A-4A0764DD33C6}" dt="2023-06-05T16:39:19.703" v="5059" actId="1076"/>
          <ac:picMkLst>
            <pc:docMk/>
            <pc:sldMk cId="1574119977" sldId="989"/>
            <ac:picMk id="8" creationId="{2AE952AA-2320-D3CD-9DEB-F268318436F8}"/>
          </ac:picMkLst>
        </pc:picChg>
        <pc:picChg chg="del">
          <ac:chgData name="Nicky Wakim" userId="63a62853-8dd4-431b-8872-ecc2181a70d8" providerId="ADAL" clId="{4D6C6640-CF51-1F4F-AC3A-4A0764DD33C6}" dt="2023-06-05T16:38:49.944" v="5051" actId="478"/>
          <ac:picMkLst>
            <pc:docMk/>
            <pc:sldMk cId="1574119977" sldId="989"/>
            <ac:picMk id="9" creationId="{2E0103F4-EE2A-B836-47BB-8A5DDE3D7A78}"/>
          </ac:picMkLst>
        </pc:picChg>
        <pc:picChg chg="del">
          <ac:chgData name="Nicky Wakim" userId="63a62853-8dd4-431b-8872-ecc2181a70d8" providerId="ADAL" clId="{4D6C6640-CF51-1F4F-AC3A-4A0764DD33C6}" dt="2023-06-05T16:37:48.491" v="5045" actId="478"/>
          <ac:picMkLst>
            <pc:docMk/>
            <pc:sldMk cId="1574119977" sldId="989"/>
            <ac:picMk id="11" creationId="{14C7810A-AAAC-E58B-3F19-494FA7C85FBB}"/>
          </ac:picMkLst>
        </pc:picChg>
        <pc:picChg chg="add del mod">
          <ac:chgData name="Nicky Wakim" userId="63a62853-8dd4-431b-8872-ecc2181a70d8" providerId="ADAL" clId="{4D6C6640-CF51-1F4F-AC3A-4A0764DD33C6}" dt="2023-06-05T16:45:03.754" v="5131" actId="478"/>
          <ac:picMkLst>
            <pc:docMk/>
            <pc:sldMk cId="1574119977" sldId="989"/>
            <ac:picMk id="12" creationId="{8005DD24-5D13-1F43-9993-0E5F650A24D9}"/>
          </ac:picMkLst>
        </pc:picChg>
        <pc:picChg chg="add mod">
          <ac:chgData name="Nicky Wakim" userId="63a62853-8dd4-431b-8872-ecc2181a70d8" providerId="ADAL" clId="{4D6C6640-CF51-1F4F-AC3A-4A0764DD33C6}" dt="2023-06-05T16:45:11.321" v="5133" actId="167"/>
          <ac:picMkLst>
            <pc:docMk/>
            <pc:sldMk cId="1574119977" sldId="989"/>
            <ac:picMk id="16" creationId="{FFC3058D-42D4-BA88-1FF2-CA46403C5E31}"/>
          </ac:picMkLst>
        </pc:picChg>
      </pc:sldChg>
      <pc:sldChg chg="modSp mod">
        <pc:chgData name="Nicky Wakim" userId="63a62853-8dd4-431b-8872-ecc2181a70d8" providerId="ADAL" clId="{4D6C6640-CF51-1F4F-AC3A-4A0764DD33C6}" dt="2023-06-05T17:11:24.694" v="6147" actId="27636"/>
        <pc:sldMkLst>
          <pc:docMk/>
          <pc:sldMk cId="3238046467" sldId="995"/>
        </pc:sldMkLst>
        <pc:spChg chg="mod">
          <ac:chgData name="Nicky Wakim" userId="63a62853-8dd4-431b-8872-ecc2181a70d8" providerId="ADAL" clId="{4D6C6640-CF51-1F4F-AC3A-4A0764DD33C6}" dt="2023-06-05T16:41:31.153" v="5127" actId="20577"/>
          <ac:spMkLst>
            <pc:docMk/>
            <pc:sldMk cId="3238046467" sldId="995"/>
            <ac:spMk id="2" creationId="{09928F12-8810-FE89-E1D0-8437DE614B93}"/>
          </ac:spMkLst>
        </pc:spChg>
        <pc:spChg chg="mod">
          <ac:chgData name="Nicky Wakim" userId="63a62853-8dd4-431b-8872-ecc2181a70d8" providerId="ADAL" clId="{4D6C6640-CF51-1F4F-AC3A-4A0764DD33C6}" dt="2023-06-05T17:11:24.694" v="6147" actId="27636"/>
          <ac:spMkLst>
            <pc:docMk/>
            <pc:sldMk cId="3238046467" sldId="995"/>
            <ac:spMk id="6" creationId="{1AFC041D-11BF-5A02-B632-56FF8A0FD3B6}"/>
          </ac:spMkLst>
        </pc:spChg>
      </pc:sldChg>
      <pc:sldChg chg="modSp new mod">
        <pc:chgData name="Nicky Wakim" userId="63a62853-8dd4-431b-8872-ecc2181a70d8" providerId="ADAL" clId="{4D6C6640-CF51-1F4F-AC3A-4A0764DD33C6}" dt="2023-06-05T00:36:15.413" v="2573" actId="20577"/>
        <pc:sldMkLst>
          <pc:docMk/>
          <pc:sldMk cId="67112551" sldId="996"/>
        </pc:sldMkLst>
        <pc:spChg chg="mod">
          <ac:chgData name="Nicky Wakim" userId="63a62853-8dd4-431b-8872-ecc2181a70d8" providerId="ADAL" clId="{4D6C6640-CF51-1F4F-AC3A-4A0764DD33C6}" dt="2023-06-05T00:36:15.413" v="2573" actId="20577"/>
          <ac:spMkLst>
            <pc:docMk/>
            <pc:sldMk cId="67112551" sldId="996"/>
            <ac:spMk id="2" creationId="{CAE75B45-C234-8C5E-ECD8-7E5363BCC497}"/>
          </ac:spMkLst>
        </pc:spChg>
      </pc:sldChg>
      <pc:sldChg chg="add">
        <pc:chgData name="Nicky Wakim" userId="63a62853-8dd4-431b-8872-ecc2181a70d8" providerId="ADAL" clId="{4D6C6640-CF51-1F4F-AC3A-4A0764DD33C6}" dt="2023-06-05T17:41:54.853" v="7662"/>
        <pc:sldMkLst>
          <pc:docMk/>
          <pc:sldMk cId="512706820" sldId="997"/>
        </pc:sldMkLst>
      </pc:sldChg>
      <pc:sldChg chg="modSp new del mod ord">
        <pc:chgData name="Nicky Wakim" userId="63a62853-8dd4-431b-8872-ecc2181a70d8" providerId="ADAL" clId="{4D6C6640-CF51-1F4F-AC3A-4A0764DD33C6}" dt="2023-06-05T17:41:44.658" v="7661" actId="2696"/>
        <pc:sldMkLst>
          <pc:docMk/>
          <pc:sldMk cId="2781527412" sldId="997"/>
        </pc:sldMkLst>
        <pc:spChg chg="mod">
          <ac:chgData name="Nicky Wakim" userId="63a62853-8dd4-431b-8872-ecc2181a70d8" providerId="ADAL" clId="{4D6C6640-CF51-1F4F-AC3A-4A0764DD33C6}" dt="2023-06-05T00:37:51.557" v="2595" actId="20577"/>
          <ac:spMkLst>
            <pc:docMk/>
            <pc:sldMk cId="2781527412" sldId="997"/>
            <ac:spMk id="2" creationId="{3C1CB9FB-0871-799F-6E3B-264AA9D4BB95}"/>
          </ac:spMkLst>
        </pc:spChg>
      </pc:sldChg>
      <pc:sldChg chg="new del">
        <pc:chgData name="Nicky Wakim" userId="63a62853-8dd4-431b-8872-ecc2181a70d8" providerId="ADAL" clId="{4D6C6640-CF51-1F4F-AC3A-4A0764DD33C6}" dt="2023-06-05T00:37:42.355" v="2576" actId="2696"/>
        <pc:sldMkLst>
          <pc:docMk/>
          <pc:sldMk cId="3294110111" sldId="997"/>
        </pc:sldMkLst>
      </pc:sldChg>
      <pc:sldChg chg="new del">
        <pc:chgData name="Nicky Wakim" userId="63a62853-8dd4-431b-8872-ecc2181a70d8" providerId="ADAL" clId="{4D6C6640-CF51-1F4F-AC3A-4A0764DD33C6}" dt="2023-06-05T19:40:01.221" v="10229" actId="2696"/>
        <pc:sldMkLst>
          <pc:docMk/>
          <pc:sldMk cId="2451451766" sldId="998"/>
        </pc:sldMkLst>
      </pc:sldChg>
      <pc:sldChg chg="modSp new mod">
        <pc:chgData name="Nicky Wakim" userId="63a62853-8dd4-431b-8872-ecc2181a70d8" providerId="ADAL" clId="{4D6C6640-CF51-1F4F-AC3A-4A0764DD33C6}" dt="2023-06-05T19:39:09.486" v="10215" actId="20577"/>
        <pc:sldMkLst>
          <pc:docMk/>
          <pc:sldMk cId="1156745" sldId="999"/>
        </pc:sldMkLst>
        <pc:spChg chg="mod">
          <ac:chgData name="Nicky Wakim" userId="63a62853-8dd4-431b-8872-ecc2181a70d8" providerId="ADAL" clId="{4D6C6640-CF51-1F4F-AC3A-4A0764DD33C6}" dt="2023-06-05T15:57:33.115" v="3276" actId="20577"/>
          <ac:spMkLst>
            <pc:docMk/>
            <pc:sldMk cId="1156745" sldId="999"/>
            <ac:spMk id="2" creationId="{99E364E1-4885-9B3E-55EA-FBFB04F44AD9}"/>
          </ac:spMkLst>
        </pc:spChg>
        <pc:spChg chg="mod">
          <ac:chgData name="Nicky Wakim" userId="63a62853-8dd4-431b-8872-ecc2181a70d8" providerId="ADAL" clId="{4D6C6640-CF51-1F4F-AC3A-4A0764DD33C6}" dt="2023-06-05T19:39:09.486" v="10215" actId="20577"/>
          <ac:spMkLst>
            <pc:docMk/>
            <pc:sldMk cId="1156745" sldId="999"/>
            <ac:spMk id="6" creationId="{4A568CB0-4D53-6BCD-B0AD-8DDE145EA466}"/>
          </ac:spMkLst>
        </pc:spChg>
      </pc:sldChg>
      <pc:sldChg chg="modSp new mod">
        <pc:chgData name="Nicky Wakim" userId="63a62853-8dd4-431b-8872-ecc2181a70d8" providerId="ADAL" clId="{4D6C6640-CF51-1F4F-AC3A-4A0764DD33C6}" dt="2023-06-05T17:36:39.007" v="7404" actId="113"/>
        <pc:sldMkLst>
          <pc:docMk/>
          <pc:sldMk cId="552829891" sldId="1000"/>
        </pc:sldMkLst>
        <pc:spChg chg="mod">
          <ac:chgData name="Nicky Wakim" userId="63a62853-8dd4-431b-8872-ecc2181a70d8" providerId="ADAL" clId="{4D6C6640-CF51-1F4F-AC3A-4A0764DD33C6}" dt="2023-06-05T16:07:20.492" v="3747" actId="20577"/>
          <ac:spMkLst>
            <pc:docMk/>
            <pc:sldMk cId="552829891" sldId="1000"/>
            <ac:spMk id="2" creationId="{9F75CFE2-C421-DD95-F423-A1B8AE0B4F51}"/>
          </ac:spMkLst>
        </pc:spChg>
        <pc:spChg chg="mod">
          <ac:chgData name="Nicky Wakim" userId="63a62853-8dd4-431b-8872-ecc2181a70d8" providerId="ADAL" clId="{4D6C6640-CF51-1F4F-AC3A-4A0764DD33C6}" dt="2023-06-05T17:36:39.007" v="7404" actId="113"/>
          <ac:spMkLst>
            <pc:docMk/>
            <pc:sldMk cId="552829891" sldId="1000"/>
            <ac:spMk id="6" creationId="{BD84104F-BBAA-2123-096D-D52E302CFE6D}"/>
          </ac:spMkLst>
        </pc:spChg>
      </pc:sldChg>
      <pc:sldChg chg="modSp new mod">
        <pc:chgData name="Nicky Wakim" userId="63a62853-8dd4-431b-8872-ecc2181a70d8" providerId="ADAL" clId="{4D6C6640-CF51-1F4F-AC3A-4A0764DD33C6}" dt="2023-06-05T16:21:28.725" v="4986" actId="255"/>
        <pc:sldMkLst>
          <pc:docMk/>
          <pc:sldMk cId="3968765697" sldId="1001"/>
        </pc:sldMkLst>
        <pc:spChg chg="mod">
          <ac:chgData name="Nicky Wakim" userId="63a62853-8dd4-431b-8872-ecc2181a70d8" providerId="ADAL" clId="{4D6C6640-CF51-1F4F-AC3A-4A0764DD33C6}" dt="2023-06-05T16:17:59.078" v="4521" actId="20577"/>
          <ac:spMkLst>
            <pc:docMk/>
            <pc:sldMk cId="3968765697" sldId="1001"/>
            <ac:spMk id="2" creationId="{2CDE4C93-51C7-DA8B-81CF-BC081776325B}"/>
          </ac:spMkLst>
        </pc:spChg>
        <pc:spChg chg="mod">
          <ac:chgData name="Nicky Wakim" userId="63a62853-8dd4-431b-8872-ecc2181a70d8" providerId="ADAL" clId="{4D6C6640-CF51-1F4F-AC3A-4A0764DD33C6}" dt="2023-06-05T16:21:28.725" v="4986" actId="255"/>
          <ac:spMkLst>
            <pc:docMk/>
            <pc:sldMk cId="3968765697" sldId="1001"/>
            <ac:spMk id="6" creationId="{94A15574-C4C6-70B0-9FAE-425E5AE2F4F8}"/>
          </ac:spMkLst>
        </pc:spChg>
      </pc:sldChg>
      <pc:sldChg chg="addSp modSp add mod">
        <pc:chgData name="Nicky Wakim" userId="63a62853-8dd4-431b-8872-ecc2181a70d8" providerId="ADAL" clId="{4D6C6640-CF51-1F4F-AC3A-4A0764DD33C6}" dt="2023-06-05T17:13:49.255" v="6236" actId="14100"/>
        <pc:sldMkLst>
          <pc:docMk/>
          <pc:sldMk cId="1671199751" sldId="1002"/>
        </pc:sldMkLst>
        <pc:spChg chg="mod">
          <ac:chgData name="Nicky Wakim" userId="63a62853-8dd4-431b-8872-ecc2181a70d8" providerId="ADAL" clId="{4D6C6640-CF51-1F4F-AC3A-4A0764DD33C6}" dt="2023-06-05T17:11:48.247" v="6149" actId="20577"/>
          <ac:spMkLst>
            <pc:docMk/>
            <pc:sldMk cId="1671199751" sldId="1002"/>
            <ac:spMk id="2" creationId="{09928F12-8810-FE89-E1D0-8437DE614B93}"/>
          </ac:spMkLst>
        </pc:spChg>
        <pc:spChg chg="mod">
          <ac:chgData name="Nicky Wakim" userId="63a62853-8dd4-431b-8872-ecc2181a70d8" providerId="ADAL" clId="{4D6C6640-CF51-1F4F-AC3A-4A0764DD33C6}" dt="2023-06-05T17:13:07.568" v="6223" actId="1076"/>
          <ac:spMkLst>
            <pc:docMk/>
            <pc:sldMk cId="1671199751" sldId="1002"/>
            <ac:spMk id="6" creationId="{1AFC041D-11BF-5A02-B632-56FF8A0FD3B6}"/>
          </ac:spMkLst>
        </pc:spChg>
        <pc:picChg chg="add mod">
          <ac:chgData name="Nicky Wakim" userId="63a62853-8dd4-431b-8872-ecc2181a70d8" providerId="ADAL" clId="{4D6C6640-CF51-1F4F-AC3A-4A0764DD33C6}" dt="2023-06-05T17:13:03.585" v="6221" actId="1076"/>
          <ac:picMkLst>
            <pc:docMk/>
            <pc:sldMk cId="1671199751" sldId="1002"/>
            <ac:picMk id="8" creationId="{B6C16162-549E-BF1E-C65F-56CC3EADDB04}"/>
          </ac:picMkLst>
        </pc:picChg>
        <pc:cxnChg chg="add mod">
          <ac:chgData name="Nicky Wakim" userId="63a62853-8dd4-431b-8872-ecc2181a70d8" providerId="ADAL" clId="{4D6C6640-CF51-1F4F-AC3A-4A0764DD33C6}" dt="2023-06-05T17:13:27.841" v="6227" actId="1582"/>
          <ac:cxnSpMkLst>
            <pc:docMk/>
            <pc:sldMk cId="1671199751" sldId="1002"/>
            <ac:cxnSpMk id="10" creationId="{63E6CC13-BD38-3856-AA4D-76A9DA030517}"/>
          </ac:cxnSpMkLst>
        </pc:cxnChg>
        <pc:cxnChg chg="add mod">
          <ac:chgData name="Nicky Wakim" userId="63a62853-8dd4-431b-8872-ecc2181a70d8" providerId="ADAL" clId="{4D6C6640-CF51-1F4F-AC3A-4A0764DD33C6}" dt="2023-06-05T17:13:37.059" v="6232" actId="14100"/>
          <ac:cxnSpMkLst>
            <pc:docMk/>
            <pc:sldMk cId="1671199751" sldId="1002"/>
            <ac:cxnSpMk id="11" creationId="{91456066-7483-18C9-8AAF-AB38FD3F3AD5}"/>
          </ac:cxnSpMkLst>
        </pc:cxnChg>
        <pc:cxnChg chg="add mod">
          <ac:chgData name="Nicky Wakim" userId="63a62853-8dd4-431b-8872-ecc2181a70d8" providerId="ADAL" clId="{4D6C6640-CF51-1F4F-AC3A-4A0764DD33C6}" dt="2023-06-05T17:13:49.255" v="6236" actId="14100"/>
          <ac:cxnSpMkLst>
            <pc:docMk/>
            <pc:sldMk cId="1671199751" sldId="1002"/>
            <ac:cxnSpMk id="14" creationId="{1A33C8CF-09EE-B1B5-031D-15B25C0A738F}"/>
          </ac:cxnSpMkLst>
        </pc:cxnChg>
      </pc:sldChg>
      <pc:sldChg chg="addSp modSp add mod">
        <pc:chgData name="Nicky Wakim" userId="63a62853-8dd4-431b-8872-ecc2181a70d8" providerId="ADAL" clId="{4D6C6640-CF51-1F4F-AC3A-4A0764DD33C6}" dt="2023-06-05T17:16:19.905" v="6243" actId="1076"/>
        <pc:sldMkLst>
          <pc:docMk/>
          <pc:sldMk cId="603663941" sldId="1003"/>
        </pc:sldMkLst>
        <pc:picChg chg="mod modCrop">
          <ac:chgData name="Nicky Wakim" userId="63a62853-8dd4-431b-8872-ecc2181a70d8" providerId="ADAL" clId="{4D6C6640-CF51-1F4F-AC3A-4A0764DD33C6}" dt="2023-06-05T17:16:09.260" v="6240" actId="732"/>
          <ac:picMkLst>
            <pc:docMk/>
            <pc:sldMk cId="603663941" sldId="1003"/>
            <ac:picMk id="8" creationId="{B6C16162-549E-BF1E-C65F-56CC3EADDB04}"/>
          </ac:picMkLst>
        </pc:picChg>
        <pc:picChg chg="add mod">
          <ac:chgData name="Nicky Wakim" userId="63a62853-8dd4-431b-8872-ecc2181a70d8" providerId="ADAL" clId="{4D6C6640-CF51-1F4F-AC3A-4A0764DD33C6}" dt="2023-06-05T17:16:13.543" v="6241" actId="1076"/>
          <ac:picMkLst>
            <pc:docMk/>
            <pc:sldMk cId="603663941" sldId="1003"/>
            <ac:picMk id="9" creationId="{4DC9E395-BBD4-3C7B-8A7C-669B084EC5B6}"/>
          </ac:picMkLst>
        </pc:picChg>
        <pc:cxnChg chg="add mod">
          <ac:chgData name="Nicky Wakim" userId="63a62853-8dd4-431b-8872-ecc2181a70d8" providerId="ADAL" clId="{4D6C6640-CF51-1F4F-AC3A-4A0764DD33C6}" dt="2023-06-05T17:16:19.905" v="6243" actId="1076"/>
          <ac:cxnSpMkLst>
            <pc:docMk/>
            <pc:sldMk cId="603663941" sldId="1003"/>
            <ac:cxnSpMk id="12" creationId="{B50D78E7-3E8C-B63E-D992-AB774CE6A0A5}"/>
          </ac:cxnSpMkLst>
        </pc:cxnChg>
      </pc:sldChg>
      <pc:sldChg chg="modSp new mod">
        <pc:chgData name="Nicky Wakim" userId="63a62853-8dd4-431b-8872-ecc2181a70d8" providerId="ADAL" clId="{4D6C6640-CF51-1F4F-AC3A-4A0764DD33C6}" dt="2023-06-05T17:27:24.937" v="6990" actId="20577"/>
        <pc:sldMkLst>
          <pc:docMk/>
          <pc:sldMk cId="442465738" sldId="1004"/>
        </pc:sldMkLst>
        <pc:spChg chg="mod">
          <ac:chgData name="Nicky Wakim" userId="63a62853-8dd4-431b-8872-ecc2181a70d8" providerId="ADAL" clId="{4D6C6640-CF51-1F4F-AC3A-4A0764DD33C6}" dt="2023-06-05T17:27:17.558" v="6989" actId="20577"/>
          <ac:spMkLst>
            <pc:docMk/>
            <pc:sldMk cId="442465738" sldId="1004"/>
            <ac:spMk id="2" creationId="{7808AEAC-72CA-8967-0DE0-41DCE92002F7}"/>
          </ac:spMkLst>
        </pc:spChg>
        <pc:spChg chg="mod">
          <ac:chgData name="Nicky Wakim" userId="63a62853-8dd4-431b-8872-ecc2181a70d8" providerId="ADAL" clId="{4D6C6640-CF51-1F4F-AC3A-4A0764DD33C6}" dt="2023-06-05T17:27:24.937" v="6990" actId="20577"/>
          <ac:spMkLst>
            <pc:docMk/>
            <pc:sldMk cId="442465738" sldId="1004"/>
            <ac:spMk id="6" creationId="{C75211C1-B5ED-C4B0-677B-F2C2CDAAD96B}"/>
          </ac:spMkLst>
        </pc:spChg>
      </pc:sldChg>
      <pc:sldChg chg="addSp modSp new mod">
        <pc:chgData name="Nicky Wakim" userId="63a62853-8dd4-431b-8872-ecc2181a70d8" providerId="ADAL" clId="{4D6C6640-CF51-1F4F-AC3A-4A0764DD33C6}" dt="2023-06-05T17:35:54.138" v="7379" actId="1076"/>
        <pc:sldMkLst>
          <pc:docMk/>
          <pc:sldMk cId="1140311878" sldId="1005"/>
        </pc:sldMkLst>
        <pc:spChg chg="mod">
          <ac:chgData name="Nicky Wakim" userId="63a62853-8dd4-431b-8872-ecc2181a70d8" providerId="ADAL" clId="{4D6C6640-CF51-1F4F-AC3A-4A0764DD33C6}" dt="2023-06-05T17:27:47.246" v="7026" actId="20577"/>
          <ac:spMkLst>
            <pc:docMk/>
            <pc:sldMk cId="1140311878" sldId="1005"/>
            <ac:spMk id="2" creationId="{97C77FD8-0FDE-E75A-DFF5-9815DE37BEDC}"/>
          </ac:spMkLst>
        </pc:spChg>
        <pc:spChg chg="mod">
          <ac:chgData name="Nicky Wakim" userId="63a62853-8dd4-431b-8872-ecc2181a70d8" providerId="ADAL" clId="{4D6C6640-CF51-1F4F-AC3A-4A0764DD33C6}" dt="2023-06-05T17:33:51.832" v="7203" actId="2711"/>
          <ac:spMkLst>
            <pc:docMk/>
            <pc:sldMk cId="1140311878" sldId="1005"/>
            <ac:spMk id="6" creationId="{5149E8FA-5D97-6993-45FF-6E26791EFCEA}"/>
          </ac:spMkLst>
        </pc:spChg>
        <pc:spChg chg="add mod">
          <ac:chgData name="Nicky Wakim" userId="63a62853-8dd4-431b-8872-ecc2181a70d8" providerId="ADAL" clId="{4D6C6640-CF51-1F4F-AC3A-4A0764DD33C6}" dt="2023-06-05T17:35:54.138" v="7379" actId="1076"/>
          <ac:spMkLst>
            <pc:docMk/>
            <pc:sldMk cId="1140311878" sldId="1005"/>
            <ac:spMk id="7" creationId="{165EE9A7-DDB6-082E-6A7B-D7451BA5A198}"/>
          </ac:spMkLst>
        </pc:spChg>
      </pc:sldChg>
      <pc:sldChg chg="new del">
        <pc:chgData name="Nicky Wakim" userId="63a62853-8dd4-431b-8872-ecc2181a70d8" providerId="ADAL" clId="{4D6C6640-CF51-1F4F-AC3A-4A0764DD33C6}" dt="2023-06-05T19:39:43.623" v="10223" actId="2696"/>
        <pc:sldMkLst>
          <pc:docMk/>
          <pc:sldMk cId="1561860682" sldId="1006"/>
        </pc:sldMkLst>
      </pc:sldChg>
      <pc:sldChg chg="addSp delSp modSp add mod">
        <pc:chgData name="Nicky Wakim" userId="63a62853-8dd4-431b-8872-ecc2181a70d8" providerId="ADAL" clId="{4D6C6640-CF51-1F4F-AC3A-4A0764DD33C6}" dt="2023-06-05T18:16:52.601" v="8892" actId="478"/>
        <pc:sldMkLst>
          <pc:docMk/>
          <pc:sldMk cId="881673678" sldId="1007"/>
        </pc:sldMkLst>
        <pc:spChg chg="mod">
          <ac:chgData name="Nicky Wakim" userId="63a62853-8dd4-431b-8872-ecc2181a70d8" providerId="ADAL" clId="{4D6C6640-CF51-1F4F-AC3A-4A0764DD33C6}" dt="2023-06-05T18:12:24.889" v="8845" actId="20577"/>
          <ac:spMkLst>
            <pc:docMk/>
            <pc:sldMk cId="881673678" sldId="1007"/>
            <ac:spMk id="3" creationId="{00000000-0000-0000-0000-000000000000}"/>
          </ac:spMkLst>
        </pc:spChg>
        <pc:spChg chg="del mod">
          <ac:chgData name="Nicky Wakim" userId="63a62853-8dd4-431b-8872-ecc2181a70d8" providerId="ADAL" clId="{4D6C6640-CF51-1F4F-AC3A-4A0764DD33C6}" dt="2023-06-05T18:07:17.268" v="8616" actId="478"/>
          <ac:spMkLst>
            <pc:docMk/>
            <pc:sldMk cId="881673678" sldId="1007"/>
            <ac:spMk id="5" creationId="{00000000-0000-0000-0000-000000000000}"/>
          </ac:spMkLst>
        </pc:spChg>
        <pc:graphicFrameChg chg="add mod modGraphic">
          <ac:chgData name="Nicky Wakim" userId="63a62853-8dd4-431b-8872-ecc2181a70d8" providerId="ADAL" clId="{4D6C6640-CF51-1F4F-AC3A-4A0764DD33C6}" dt="2023-06-05T18:13:31.886" v="8864" actId="20577"/>
          <ac:graphicFrameMkLst>
            <pc:docMk/>
            <pc:sldMk cId="881673678" sldId="1007"/>
            <ac:graphicFrameMk id="6" creationId="{9B8BD46B-EE3F-6F3F-CBCF-D393C7DE8D53}"/>
          </ac:graphicFrameMkLst>
        </pc:graphicFrameChg>
        <pc:picChg chg="del mod">
          <ac:chgData name="Nicky Wakim" userId="63a62853-8dd4-431b-8872-ecc2181a70d8" providerId="ADAL" clId="{4D6C6640-CF51-1F4F-AC3A-4A0764DD33C6}" dt="2023-06-05T18:11:50.733" v="8836" actId="478"/>
          <ac:picMkLst>
            <pc:docMk/>
            <pc:sldMk cId="881673678" sldId="1007"/>
            <ac:picMk id="4" creationId="{00000000-0000-0000-0000-000000000000}"/>
          </ac:picMkLst>
        </pc:picChg>
        <pc:picChg chg="add del mod">
          <ac:chgData name="Nicky Wakim" userId="63a62853-8dd4-431b-8872-ecc2181a70d8" providerId="ADAL" clId="{4D6C6640-CF51-1F4F-AC3A-4A0764DD33C6}" dt="2023-06-05T18:16:52.601" v="8892" actId="478"/>
          <ac:picMkLst>
            <pc:docMk/>
            <pc:sldMk cId="881673678" sldId="1007"/>
            <ac:picMk id="8" creationId="{6339106D-84D8-686F-3F90-8FBB717AC845}"/>
          </ac:picMkLst>
        </pc:picChg>
      </pc:sldChg>
      <pc:sldChg chg="delSp modSp add mod">
        <pc:chgData name="Nicky Wakim" userId="63a62853-8dd4-431b-8872-ecc2181a70d8" providerId="ADAL" clId="{4D6C6640-CF51-1F4F-AC3A-4A0764DD33C6}" dt="2023-06-05T18:53:03.318" v="9364" actId="113"/>
        <pc:sldMkLst>
          <pc:docMk/>
          <pc:sldMk cId="4166964305" sldId="1008"/>
        </pc:sldMkLst>
        <pc:spChg chg="mod">
          <ac:chgData name="Nicky Wakim" userId="63a62853-8dd4-431b-8872-ecc2181a70d8" providerId="ADAL" clId="{4D6C6640-CF51-1F4F-AC3A-4A0764DD33C6}" dt="2023-06-05T18:53:03.318" v="9364" actId="113"/>
          <ac:spMkLst>
            <pc:docMk/>
            <pc:sldMk cId="4166964305" sldId="1008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7:41:21.439" v="7656" actId="207"/>
          <ac:spMkLst>
            <pc:docMk/>
            <pc:sldMk cId="4166964305" sldId="1008"/>
            <ac:spMk id="3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41:33.753" v="7659" actId="478"/>
          <ac:spMkLst>
            <pc:docMk/>
            <pc:sldMk cId="4166964305" sldId="1008"/>
            <ac:spMk id="6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41:35.850" v="7660" actId="478"/>
          <ac:spMkLst>
            <pc:docMk/>
            <pc:sldMk cId="4166964305" sldId="1008"/>
            <ac:spMk id="7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41:30.913" v="7658" actId="478"/>
          <ac:spMkLst>
            <pc:docMk/>
            <pc:sldMk cId="4166964305" sldId="1008"/>
            <ac:spMk id="9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41:30.913" v="7658" actId="478"/>
          <ac:spMkLst>
            <pc:docMk/>
            <pc:sldMk cId="4166964305" sldId="1008"/>
            <ac:spMk id="10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41:30.913" v="7658" actId="478"/>
          <ac:spMkLst>
            <pc:docMk/>
            <pc:sldMk cId="4166964305" sldId="1008"/>
            <ac:spMk id="11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7:41:30.913" v="7658" actId="478"/>
          <ac:spMkLst>
            <pc:docMk/>
            <pc:sldMk cId="4166964305" sldId="1008"/>
            <ac:spMk id="12" creationId="{00000000-0000-0000-0000-000000000000}"/>
          </ac:spMkLst>
        </pc:spChg>
        <pc:picChg chg="del">
          <ac:chgData name="Nicky Wakim" userId="63a62853-8dd4-431b-8872-ecc2181a70d8" providerId="ADAL" clId="{4D6C6640-CF51-1F4F-AC3A-4A0764DD33C6}" dt="2023-06-05T17:41:28.861" v="7657" actId="478"/>
          <ac:picMkLst>
            <pc:docMk/>
            <pc:sldMk cId="4166964305" sldId="1008"/>
            <ac:picMk id="4" creationId="{00000000-0000-0000-0000-000000000000}"/>
          </ac:picMkLst>
        </pc:picChg>
      </pc:sldChg>
      <pc:sldChg chg="modSp new mod">
        <pc:chgData name="Nicky Wakim" userId="63a62853-8dd4-431b-8872-ecc2181a70d8" providerId="ADAL" clId="{4D6C6640-CF51-1F4F-AC3A-4A0764DD33C6}" dt="2023-06-05T18:03:13.372" v="8612" actId="20577"/>
        <pc:sldMkLst>
          <pc:docMk/>
          <pc:sldMk cId="2376951577" sldId="1009"/>
        </pc:sldMkLst>
        <pc:spChg chg="mod">
          <ac:chgData name="Nicky Wakim" userId="63a62853-8dd4-431b-8872-ecc2181a70d8" providerId="ADAL" clId="{4D6C6640-CF51-1F4F-AC3A-4A0764DD33C6}" dt="2023-06-05T17:43:33.281" v="7905" actId="20577"/>
          <ac:spMkLst>
            <pc:docMk/>
            <pc:sldMk cId="2376951577" sldId="1009"/>
            <ac:spMk id="2" creationId="{95501E6D-8198-91B3-350D-D73141BB2BB9}"/>
          </ac:spMkLst>
        </pc:spChg>
        <pc:spChg chg="mod">
          <ac:chgData name="Nicky Wakim" userId="63a62853-8dd4-431b-8872-ecc2181a70d8" providerId="ADAL" clId="{4D6C6640-CF51-1F4F-AC3A-4A0764DD33C6}" dt="2023-06-05T18:03:13.372" v="8612" actId="20577"/>
          <ac:spMkLst>
            <pc:docMk/>
            <pc:sldMk cId="2376951577" sldId="1009"/>
            <ac:spMk id="6" creationId="{96ABC07F-0E93-63A7-81A7-E6A52A9F03FB}"/>
          </ac:spMkLst>
        </pc:spChg>
      </pc:sldChg>
      <pc:sldChg chg="addSp modSp add mod">
        <pc:chgData name="Nicky Wakim" userId="63a62853-8dd4-431b-8872-ecc2181a70d8" providerId="ADAL" clId="{4D6C6640-CF51-1F4F-AC3A-4A0764DD33C6}" dt="2023-06-05T18:17:01.815" v="8900" actId="113"/>
        <pc:sldMkLst>
          <pc:docMk/>
          <pc:sldMk cId="2158270504" sldId="1010"/>
        </pc:sldMkLst>
        <pc:spChg chg="mod">
          <ac:chgData name="Nicky Wakim" userId="63a62853-8dd4-431b-8872-ecc2181a70d8" providerId="ADAL" clId="{4D6C6640-CF51-1F4F-AC3A-4A0764DD33C6}" dt="2023-06-05T18:17:01.815" v="8900" actId="113"/>
          <ac:spMkLst>
            <pc:docMk/>
            <pc:sldMk cId="2158270504" sldId="1010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8:15:02.390" v="8868" actId="20577"/>
          <ac:spMkLst>
            <pc:docMk/>
            <pc:sldMk cId="2158270504" sldId="1010"/>
            <ac:spMk id="3" creationId="{00000000-0000-0000-0000-000000000000}"/>
          </ac:spMkLst>
        </pc:spChg>
        <pc:spChg chg="add mod">
          <ac:chgData name="Nicky Wakim" userId="63a62853-8dd4-431b-8872-ecc2181a70d8" providerId="ADAL" clId="{4D6C6640-CF51-1F4F-AC3A-4A0764DD33C6}" dt="2023-06-05T18:16:41.649" v="8891" actId="207"/>
          <ac:spMkLst>
            <pc:docMk/>
            <pc:sldMk cId="2158270504" sldId="1010"/>
            <ac:spMk id="4" creationId="{EDE007F1-AFE4-FC67-7EFE-E8118AA8285C}"/>
          </ac:spMkLst>
        </pc:spChg>
        <pc:graphicFrameChg chg="mod modGraphic">
          <ac:chgData name="Nicky Wakim" userId="63a62853-8dd4-431b-8872-ecc2181a70d8" providerId="ADAL" clId="{4D6C6640-CF51-1F4F-AC3A-4A0764DD33C6}" dt="2023-06-05T18:15:41.084" v="8880" actId="1076"/>
          <ac:graphicFrameMkLst>
            <pc:docMk/>
            <pc:sldMk cId="2158270504" sldId="1010"/>
            <ac:graphicFrameMk id="6" creationId="{9B8BD46B-EE3F-6F3F-CBCF-D393C7DE8D53}"/>
          </ac:graphicFrameMkLst>
        </pc:graphicFrameChg>
        <pc:picChg chg="mod">
          <ac:chgData name="Nicky Wakim" userId="63a62853-8dd4-431b-8872-ecc2181a70d8" providerId="ADAL" clId="{4D6C6640-CF51-1F4F-AC3A-4A0764DD33C6}" dt="2023-06-05T18:15:05.369" v="8869" actId="1076"/>
          <ac:picMkLst>
            <pc:docMk/>
            <pc:sldMk cId="2158270504" sldId="1010"/>
            <ac:picMk id="8" creationId="{6339106D-84D8-686F-3F90-8FBB717AC845}"/>
          </ac:picMkLst>
        </pc:picChg>
      </pc:sldChg>
      <pc:sldChg chg="delSp modSp add mod">
        <pc:chgData name="Nicky Wakim" userId="63a62853-8dd4-431b-8872-ecc2181a70d8" providerId="ADAL" clId="{4D6C6640-CF51-1F4F-AC3A-4A0764DD33C6}" dt="2023-06-05T18:52:45.920" v="9353" actId="113"/>
        <pc:sldMkLst>
          <pc:docMk/>
          <pc:sldMk cId="3181628692" sldId="1011"/>
        </pc:sldMkLst>
        <pc:spChg chg="mod">
          <ac:chgData name="Nicky Wakim" userId="63a62853-8dd4-431b-8872-ecc2181a70d8" providerId="ADAL" clId="{4D6C6640-CF51-1F4F-AC3A-4A0764DD33C6}" dt="2023-06-05T18:52:45.920" v="9353" actId="113"/>
          <ac:spMkLst>
            <pc:docMk/>
            <pc:sldMk cId="3181628692" sldId="1011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8:52:30.006" v="9346" actId="113"/>
          <ac:spMkLst>
            <pc:docMk/>
            <pc:sldMk cId="3181628692" sldId="1011"/>
            <ac:spMk id="3" creationId="{00000000-0000-0000-0000-000000000000}"/>
          </ac:spMkLst>
        </pc:spChg>
        <pc:picChg chg="del mod">
          <ac:chgData name="Nicky Wakim" userId="63a62853-8dd4-431b-8872-ecc2181a70d8" providerId="ADAL" clId="{4D6C6640-CF51-1F4F-AC3A-4A0764DD33C6}" dt="2023-06-05T18:52:02.193" v="9342" actId="478"/>
          <ac:picMkLst>
            <pc:docMk/>
            <pc:sldMk cId="3181628692" sldId="1011"/>
            <ac:picMk id="4" creationId="{00000000-0000-0000-0000-000000000000}"/>
          </ac:picMkLst>
        </pc:picChg>
      </pc:sldChg>
      <pc:sldChg chg="addSp modSp add mod ord">
        <pc:chgData name="Nicky Wakim" userId="63a62853-8dd4-431b-8872-ecc2181a70d8" providerId="ADAL" clId="{4D6C6640-CF51-1F4F-AC3A-4A0764DD33C6}" dt="2023-06-05T19:00:06.526" v="9587" actId="12385"/>
        <pc:sldMkLst>
          <pc:docMk/>
          <pc:sldMk cId="1692285170" sldId="1012"/>
        </pc:sldMkLst>
        <pc:spChg chg="mod">
          <ac:chgData name="Nicky Wakim" userId="63a62853-8dd4-431b-8872-ecc2181a70d8" providerId="ADAL" clId="{4D6C6640-CF51-1F4F-AC3A-4A0764DD33C6}" dt="2023-06-05T18:54:07.475" v="9368" actId="20577"/>
          <ac:spMkLst>
            <pc:docMk/>
            <pc:sldMk cId="1692285170" sldId="1012"/>
            <ac:spMk id="2" creationId="{00000000-0000-0000-0000-000000000000}"/>
          </ac:spMkLst>
        </pc:spChg>
        <pc:spChg chg="mod">
          <ac:chgData name="Nicky Wakim" userId="63a62853-8dd4-431b-8872-ecc2181a70d8" providerId="ADAL" clId="{4D6C6640-CF51-1F4F-AC3A-4A0764DD33C6}" dt="2023-06-05T18:54:11.114" v="9369" actId="20577"/>
          <ac:spMkLst>
            <pc:docMk/>
            <pc:sldMk cId="1692285170" sldId="1012"/>
            <ac:spMk id="3" creationId="{00000000-0000-0000-0000-000000000000}"/>
          </ac:spMkLst>
        </pc:spChg>
        <pc:graphicFrameChg chg="add mod modGraphic">
          <ac:chgData name="Nicky Wakim" userId="63a62853-8dd4-431b-8872-ecc2181a70d8" providerId="ADAL" clId="{4D6C6640-CF51-1F4F-AC3A-4A0764DD33C6}" dt="2023-06-05T19:00:06.526" v="9587" actId="12385"/>
          <ac:graphicFrameMkLst>
            <pc:docMk/>
            <pc:sldMk cId="1692285170" sldId="1012"/>
            <ac:graphicFrameMk id="4" creationId="{8809D519-F1A5-69DD-619B-FBBC6DE7A2AB}"/>
          </ac:graphicFrameMkLst>
        </pc:graphicFrameChg>
      </pc:sldChg>
      <pc:sldChg chg="modSp new del mod">
        <pc:chgData name="Nicky Wakim" userId="63a62853-8dd4-431b-8872-ecc2181a70d8" providerId="ADAL" clId="{4D6C6640-CF51-1F4F-AC3A-4A0764DD33C6}" dt="2023-06-05T19:38:46.421" v="10212" actId="2696"/>
        <pc:sldMkLst>
          <pc:docMk/>
          <pc:sldMk cId="2535967498" sldId="1013"/>
        </pc:sldMkLst>
        <pc:spChg chg="mod">
          <ac:chgData name="Nicky Wakim" userId="63a62853-8dd4-431b-8872-ecc2181a70d8" providerId="ADAL" clId="{4D6C6640-CF51-1F4F-AC3A-4A0764DD33C6}" dt="2023-06-05T19:00:34.134" v="9626" actId="20577"/>
          <ac:spMkLst>
            <pc:docMk/>
            <pc:sldMk cId="2535967498" sldId="1013"/>
            <ac:spMk id="2" creationId="{616E02C6-64EA-86F5-CAA4-BADACCF67947}"/>
          </ac:spMkLst>
        </pc:spChg>
      </pc:sldChg>
      <pc:sldChg chg="delSp modSp add mod">
        <pc:chgData name="Nicky Wakim" userId="63a62853-8dd4-431b-8872-ecc2181a70d8" providerId="ADAL" clId="{4D6C6640-CF51-1F4F-AC3A-4A0764DD33C6}" dt="2023-06-05T19:35:33.154" v="10017" actId="20577"/>
        <pc:sldMkLst>
          <pc:docMk/>
          <pc:sldMk cId="1312718051" sldId="1014"/>
        </pc:sldMkLst>
        <pc:spChg chg="mod">
          <ac:chgData name="Nicky Wakim" userId="63a62853-8dd4-431b-8872-ecc2181a70d8" providerId="ADAL" clId="{4D6C6640-CF51-1F4F-AC3A-4A0764DD33C6}" dt="2023-06-05T19:35:33.154" v="10017" actId="20577"/>
          <ac:spMkLst>
            <pc:docMk/>
            <pc:sldMk cId="1312718051" sldId="1014"/>
            <ac:spMk id="3" creationId="{00000000-0000-0000-0000-000000000000}"/>
          </ac:spMkLst>
        </pc:spChg>
        <pc:spChg chg="del">
          <ac:chgData name="Nicky Wakim" userId="63a62853-8dd4-431b-8872-ecc2181a70d8" providerId="ADAL" clId="{4D6C6640-CF51-1F4F-AC3A-4A0764DD33C6}" dt="2023-06-05T19:35:29.843" v="10015" actId="478"/>
          <ac:spMkLst>
            <pc:docMk/>
            <pc:sldMk cId="1312718051" sldId="1014"/>
            <ac:spMk id="5" creationId="{00000000-0000-0000-0000-000000000000}"/>
          </ac:spMkLst>
        </pc:spChg>
        <pc:picChg chg="del">
          <ac:chgData name="Nicky Wakim" userId="63a62853-8dd4-431b-8872-ecc2181a70d8" providerId="ADAL" clId="{4D6C6640-CF51-1F4F-AC3A-4A0764DD33C6}" dt="2023-06-05T19:35:25.283" v="10013" actId="478"/>
          <ac:picMkLst>
            <pc:docMk/>
            <pc:sldMk cId="1312718051" sldId="1014"/>
            <ac:picMk id="8" creationId="{8A589965-2B3F-7E0C-B6D0-38916ED645C9}"/>
          </ac:picMkLst>
        </pc:picChg>
      </pc:sldChg>
      <pc:sldChg chg="addSp modSp add mod">
        <pc:chgData name="Nicky Wakim" userId="63a62853-8dd4-431b-8872-ecc2181a70d8" providerId="ADAL" clId="{4D6C6640-CF51-1F4F-AC3A-4A0764DD33C6}" dt="2023-06-05T19:39:36.368" v="10221" actId="207"/>
        <pc:sldMkLst>
          <pc:docMk/>
          <pc:sldMk cId="57452306" sldId="1015"/>
        </pc:sldMkLst>
        <pc:spChg chg="add mod">
          <ac:chgData name="Nicky Wakim" userId="63a62853-8dd4-431b-8872-ecc2181a70d8" providerId="ADAL" clId="{4D6C6640-CF51-1F4F-AC3A-4A0764DD33C6}" dt="2023-06-05T19:39:36.368" v="10221" actId="207"/>
          <ac:spMkLst>
            <pc:docMk/>
            <pc:sldMk cId="57452306" sldId="1015"/>
            <ac:spMk id="7" creationId="{A358E4E8-C18D-7601-249E-5BD624848A0C}"/>
          </ac:spMkLst>
        </pc:spChg>
      </pc:sldChg>
      <pc:sldChg chg="addSp modSp add mod">
        <pc:chgData name="Nicky Wakim" userId="63a62853-8dd4-431b-8872-ecc2181a70d8" providerId="ADAL" clId="{4D6C6640-CF51-1F4F-AC3A-4A0764DD33C6}" dt="2023-06-05T19:40:25.590" v="10234" actId="14100"/>
        <pc:sldMkLst>
          <pc:docMk/>
          <pc:sldMk cId="3582187850" sldId="1016"/>
        </pc:sldMkLst>
        <pc:spChg chg="mod">
          <ac:chgData name="Nicky Wakim" userId="63a62853-8dd4-431b-8872-ecc2181a70d8" providerId="ADAL" clId="{4D6C6640-CF51-1F4F-AC3A-4A0764DD33C6}" dt="2023-06-05T19:40:21.786" v="10232" actId="14100"/>
          <ac:spMkLst>
            <pc:docMk/>
            <pc:sldMk cId="3582187850" sldId="1016"/>
            <ac:spMk id="7" creationId="{A358E4E8-C18D-7601-249E-5BD624848A0C}"/>
          </ac:spMkLst>
        </pc:spChg>
        <pc:spChg chg="add mod">
          <ac:chgData name="Nicky Wakim" userId="63a62853-8dd4-431b-8872-ecc2181a70d8" providerId="ADAL" clId="{4D6C6640-CF51-1F4F-AC3A-4A0764DD33C6}" dt="2023-06-05T19:40:25.590" v="10234" actId="14100"/>
          <ac:spMkLst>
            <pc:docMk/>
            <pc:sldMk cId="3582187850" sldId="1016"/>
            <ac:spMk id="8" creationId="{54CA3EE3-B0EF-7B2D-5C16-880C277AC2CB}"/>
          </ac:spMkLst>
        </pc:spChg>
      </pc:sldChg>
      <pc:sldChg chg="delSp modSp add mod">
        <pc:chgData name="Nicky Wakim" userId="63a62853-8dd4-431b-8872-ecc2181a70d8" providerId="ADAL" clId="{4D6C6640-CF51-1F4F-AC3A-4A0764DD33C6}" dt="2023-06-05T19:40:10.723" v="10231" actId="14100"/>
        <pc:sldMkLst>
          <pc:docMk/>
          <pc:sldMk cId="1482839685" sldId="1017"/>
        </pc:sldMkLst>
        <pc:spChg chg="del">
          <ac:chgData name="Nicky Wakim" userId="63a62853-8dd4-431b-8872-ecc2181a70d8" providerId="ADAL" clId="{4D6C6640-CF51-1F4F-AC3A-4A0764DD33C6}" dt="2023-06-05T19:40:07.416" v="10230" actId="478"/>
          <ac:spMkLst>
            <pc:docMk/>
            <pc:sldMk cId="1482839685" sldId="1017"/>
            <ac:spMk id="7" creationId="{A358E4E8-C18D-7601-249E-5BD624848A0C}"/>
          </ac:spMkLst>
        </pc:spChg>
        <pc:spChg chg="mod">
          <ac:chgData name="Nicky Wakim" userId="63a62853-8dd4-431b-8872-ecc2181a70d8" providerId="ADAL" clId="{4D6C6640-CF51-1F4F-AC3A-4A0764DD33C6}" dt="2023-06-05T19:40:10.723" v="10231" actId="14100"/>
          <ac:spMkLst>
            <pc:docMk/>
            <pc:sldMk cId="1482839685" sldId="1017"/>
            <ac:spMk id="8" creationId="{54CA3EE3-B0EF-7B2D-5C16-880C277AC2CB}"/>
          </ac:spMkLst>
        </pc:spChg>
      </pc:sldChg>
      <pc:sldChg chg="modSp add mod">
        <pc:chgData name="Nicky Wakim" userId="63a62853-8dd4-431b-8872-ecc2181a70d8" providerId="ADAL" clId="{4D6C6640-CF51-1F4F-AC3A-4A0764DD33C6}" dt="2023-06-05T19:40:37.132" v="10237" actId="14100"/>
        <pc:sldMkLst>
          <pc:docMk/>
          <pc:sldMk cId="1673425108" sldId="1018"/>
        </pc:sldMkLst>
        <pc:spChg chg="mod">
          <ac:chgData name="Nicky Wakim" userId="63a62853-8dd4-431b-8872-ecc2181a70d8" providerId="ADAL" clId="{4D6C6640-CF51-1F4F-AC3A-4A0764DD33C6}" dt="2023-06-05T19:40:37.132" v="10237" actId="14100"/>
          <ac:spMkLst>
            <pc:docMk/>
            <pc:sldMk cId="1673425108" sldId="1018"/>
            <ac:spMk id="7" creationId="{A358E4E8-C18D-7601-249E-5BD624848A0C}"/>
          </ac:spMkLst>
        </pc:spChg>
        <pc:spChg chg="mod">
          <ac:chgData name="Nicky Wakim" userId="63a62853-8dd4-431b-8872-ecc2181a70d8" providerId="ADAL" clId="{4D6C6640-CF51-1F4F-AC3A-4A0764DD33C6}" dt="2023-06-05T19:40:35.408" v="10236" actId="14100"/>
          <ac:spMkLst>
            <pc:docMk/>
            <pc:sldMk cId="1673425108" sldId="1018"/>
            <ac:spMk id="8" creationId="{54CA3EE3-B0EF-7B2D-5C16-880C277AC2C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18847-DFAB-CA4F-A1E0-61E4BB3C0F35}" type="datetimeFigureOut">
              <a:rPr lang="en-US" smtClean="0"/>
              <a:t>6/4/23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D845B-36AD-3541-BEAD-60F910C53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21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3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7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1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84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10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22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75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25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8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4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11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348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07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40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5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D430-C558-4F25-8EFE-F75A34CD04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4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5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40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44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June 5,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16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52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04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00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14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875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6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4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3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8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2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3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June 5,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16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s.stackexchange.com/questions/87962/cooks-distance-cut-off-valu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r/9VVEbTMvH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4E56F-7DFE-87B2-210A-192D1B6E94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75822-0422-A45A-14AE-5CA0A46A9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532C1-7240-0B55-96A6-75B7CAA4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C1B1E-85C1-7AD2-25DE-70EC2E1B9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0B73C-49C4-382D-1888-0747F9821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9D550-2F38-E20F-C363-237B2910A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029200" cy="5006975"/>
          </a:xfrm>
        </p:spPr>
        <p:txBody>
          <a:bodyPr/>
          <a:lstStyle/>
          <a:p>
            <a:r>
              <a:rPr lang="en-US" dirty="0"/>
              <a:t>Change in coefficient estimates</a:t>
            </a:r>
          </a:p>
          <a:p>
            <a:r>
              <a:rPr lang="en-US" dirty="0"/>
              <a:t>About 5 points that are above 0.125 change in coefficients</a:t>
            </a:r>
          </a:p>
          <a:p>
            <a:r>
              <a:rPr lang="en-US" dirty="0"/>
              <a:t>Book recommends flagging certain covariate patterns if change in coefficient estimates are </a:t>
            </a:r>
            <a:r>
              <a:rPr lang="en-US" b="1" dirty="0"/>
              <a:t>greater than 1 </a:t>
            </a:r>
          </a:p>
          <a:p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499226-1C7F-DCBA-454C-253005C60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74825" y="1259459"/>
            <a:ext cx="6102090" cy="50217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5FD43-8F5F-8992-1F3B-E2816EC2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5767"/>
            <a:ext cx="5137002" cy="10822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3AF14-FB17-E70D-C9C1-1DD6658F4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9A2CB-1096-8D15-0E4D-655D3655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</p:spTree>
    <p:extLst>
      <p:ext uri="{BB962C8B-B14F-4D97-AF65-F5344CB8AC3E}">
        <p14:creationId xmlns:p14="http://schemas.microsoft.com/office/powerpoint/2010/main" val="99759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64E1-4885-9B3E-55EA-FBFB04F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16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BADEE-4481-138F-7858-48BA6CD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9445-B12A-1207-2DD7-0C23916F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04FD6-8BED-ADF9-5529-242AFF2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8CB0-4D53-6BCD-B0AD-8DDE145EA4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Revisit the logistic regression diagnostic plots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and resolve poorly fit or influential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and interpret odds ratios in the context of our final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outcomes that can be modelled by Poisson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8E4E8-C18D-7601-249E-5BD624848A0C}"/>
              </a:ext>
            </a:extLst>
          </p:cNvPr>
          <p:cNvSpPr/>
          <p:nvPr/>
        </p:nvSpPr>
        <p:spPr>
          <a:xfrm>
            <a:off x="152400" y="3003592"/>
            <a:ext cx="10723510" cy="2058914"/>
          </a:xfrm>
          <a:prstGeom prst="rect">
            <a:avLst/>
          </a:prstGeom>
          <a:solidFill>
            <a:srgbClr val="DBEDF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CA3EE3-B0EF-7B2D-5C16-880C277AC2CB}"/>
              </a:ext>
            </a:extLst>
          </p:cNvPr>
          <p:cNvSpPr/>
          <p:nvPr/>
        </p:nvSpPr>
        <p:spPr>
          <a:xfrm>
            <a:off x="49454" y="1007617"/>
            <a:ext cx="10723510" cy="1014964"/>
          </a:xfrm>
          <a:prstGeom prst="rect">
            <a:avLst/>
          </a:prstGeom>
          <a:solidFill>
            <a:srgbClr val="DBEDF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2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FC3058D-42D4-BA88-1FF2-CA46403C5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46576"/>
            <a:ext cx="6019800" cy="248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poorly fit/influential observations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B7B96-2BF2-6EEC-386B-936A3B1216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5449747" cy="5413248"/>
          </a:xfrm>
        </p:spPr>
        <p:txBody>
          <a:bodyPr/>
          <a:lstStyle/>
          <a:p>
            <a:r>
              <a:rPr lang="en-US" dirty="0"/>
              <a:t>We visually identified covariate patterns that may be poorly fit or influential</a:t>
            </a:r>
          </a:p>
          <a:p>
            <a:r>
              <a:rPr lang="en-US" dirty="0"/>
              <a:t>How do we know which covariate patterns were the ones in the plot?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80E5D-F1E4-6053-D07B-A671C3DA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EAC4B-52DA-E536-B9C0-43921C90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952AA-2320-D3CD-9DEB-F2683184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1626718"/>
            <a:ext cx="5191581" cy="455971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D1975DD-CC51-1217-4B4D-666D21AF6D69}"/>
              </a:ext>
            </a:extLst>
          </p:cNvPr>
          <p:cNvSpPr/>
          <p:nvPr/>
        </p:nvSpPr>
        <p:spPr>
          <a:xfrm>
            <a:off x="5823679" y="5186597"/>
            <a:ext cx="532151" cy="33727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1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8F12-8810-FE89-E1D0-8437DE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poorly fit/influential observations (II)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B774E-4DD2-2219-D12E-7181ED68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FE2C7-A463-CACA-8E99-7B275099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96243-AE74-06AC-F87A-83F7079A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C041D-11BF-5A02-B632-56FF8A0FD3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For each covariate pattern that is poorly fit/influential based on the visual plots</a:t>
            </a:r>
          </a:p>
          <a:p>
            <a:pPr lvl="1"/>
            <a:r>
              <a:rPr lang="en-US" dirty="0"/>
              <a:t>Take the observations out of the dataset</a:t>
            </a:r>
          </a:p>
          <a:p>
            <a:pPr lvl="1"/>
            <a:r>
              <a:rPr lang="en-US" dirty="0"/>
              <a:t>Run the preliminary final model using the filtered dataset</a:t>
            </a:r>
          </a:p>
          <a:p>
            <a:pPr lvl="1"/>
            <a:r>
              <a:rPr lang="en-US" dirty="0"/>
              <a:t>Look at the coefficients: did they change a lot?</a:t>
            </a:r>
          </a:p>
          <a:p>
            <a:pPr lvl="2"/>
            <a:r>
              <a:rPr lang="en-US" dirty="0"/>
              <a:t>Rule of thumb: &gt;20% change</a:t>
            </a:r>
          </a:p>
          <a:p>
            <a:pPr lvl="1"/>
            <a:r>
              <a:rPr lang="en-US" dirty="0"/>
              <a:t>Even if there is a large change</a:t>
            </a:r>
          </a:p>
          <a:p>
            <a:pPr lvl="2"/>
            <a:r>
              <a:rPr lang="en-US" dirty="0"/>
              <a:t>Think about the observation</a:t>
            </a:r>
          </a:p>
          <a:p>
            <a:pPr lvl="2"/>
            <a:r>
              <a:rPr lang="en-US" dirty="0"/>
              <a:t>Are the values within reason? If yes-</a:t>
            </a:r>
            <a:r>
              <a:rPr lang="en-US" dirty="0" err="1"/>
              <a:t>ish</a:t>
            </a:r>
            <a:r>
              <a:rPr lang="en-US" dirty="0"/>
              <a:t>, then keep it</a:t>
            </a:r>
          </a:p>
          <a:p>
            <a:endParaRPr lang="en-US" dirty="0"/>
          </a:p>
          <a:p>
            <a:r>
              <a:rPr lang="en-US" dirty="0"/>
              <a:t>Short version (as you accumulate lots of experience): For the covariate pattern, is each covariate observation within reason?</a:t>
            </a:r>
          </a:p>
          <a:p>
            <a:pPr lvl="1"/>
            <a:r>
              <a:rPr lang="en-US" dirty="0"/>
              <a:t>Then keep the observation!</a:t>
            </a:r>
          </a:p>
          <a:p>
            <a:pPr lvl="1"/>
            <a:r>
              <a:rPr lang="en-US" dirty="0"/>
              <a:t>This might just be a unique observation!</a:t>
            </a:r>
          </a:p>
        </p:txBody>
      </p:sp>
    </p:spTree>
    <p:extLst>
      <p:ext uri="{BB962C8B-B14F-4D97-AF65-F5344CB8AC3E}">
        <p14:creationId xmlns:p14="http://schemas.microsoft.com/office/powerpoint/2010/main" val="323804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8F12-8810-FE89-E1D0-8437DE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poorly fit/influential observations (III)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B774E-4DD2-2219-D12E-7181ED68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FE2C7-A463-CACA-8E99-7B275099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96243-AE74-06AC-F87A-83F7079A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C041D-11BF-5A02-B632-56FF8A0FD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4809344" cy="541324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Example of one covariate pattern (#454 in previous slide)</a:t>
            </a:r>
          </a:p>
          <a:p>
            <a:pPr lvl="1"/>
            <a:r>
              <a:rPr lang="en-US" dirty="0"/>
              <a:t>Take the observations out of the dataset</a:t>
            </a:r>
          </a:p>
          <a:p>
            <a:pPr lvl="1"/>
            <a:r>
              <a:rPr lang="en-US" dirty="0"/>
              <a:t>Run the preliminary final model using the filtered dataset</a:t>
            </a:r>
          </a:p>
          <a:p>
            <a:pPr lvl="1"/>
            <a:r>
              <a:rPr lang="en-US" dirty="0"/>
              <a:t>Look at the coefficients: did they change a lot?</a:t>
            </a:r>
          </a:p>
          <a:p>
            <a:pPr lvl="2"/>
            <a:r>
              <a:rPr lang="en-US" dirty="0"/>
              <a:t>Rule of thumb: &gt;20% change</a:t>
            </a:r>
          </a:p>
          <a:p>
            <a:pPr lvl="1"/>
            <a:r>
              <a:rPr lang="en-US" dirty="0"/>
              <a:t>Even if there is a large change</a:t>
            </a:r>
          </a:p>
          <a:p>
            <a:pPr lvl="2"/>
            <a:r>
              <a:rPr lang="en-US" dirty="0"/>
              <a:t>Think about the observation</a:t>
            </a:r>
          </a:p>
          <a:p>
            <a:pPr lvl="2"/>
            <a:r>
              <a:rPr lang="en-US" dirty="0"/>
              <a:t>Are the values within reason? If yes-</a:t>
            </a:r>
            <a:r>
              <a:rPr lang="en-US" dirty="0" err="1"/>
              <a:t>ish</a:t>
            </a:r>
            <a:r>
              <a:rPr lang="en-US" dirty="0"/>
              <a:t>, then keep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16162-549E-BF1E-C65F-56CC3EAD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557" y="1111697"/>
            <a:ext cx="6315439" cy="559898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E6CC13-BD38-3856-AA4D-76A9DA030517}"/>
              </a:ext>
            </a:extLst>
          </p:cNvPr>
          <p:cNvCxnSpPr/>
          <p:nvPr/>
        </p:nvCxnSpPr>
        <p:spPr>
          <a:xfrm flipV="1">
            <a:off x="4572000" y="1603948"/>
            <a:ext cx="786984" cy="50217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456066-7483-18C9-8AAF-AB38FD3F3AD5}"/>
              </a:ext>
            </a:extLst>
          </p:cNvPr>
          <p:cNvCxnSpPr>
            <a:cxnSpLocks/>
          </p:cNvCxnSpPr>
          <p:nvPr/>
        </p:nvCxnSpPr>
        <p:spPr>
          <a:xfrm flipV="1">
            <a:off x="4961744" y="2533374"/>
            <a:ext cx="1034217" cy="6499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33C8CF-09EE-B1B5-031D-15B25C0A738F}"/>
              </a:ext>
            </a:extLst>
          </p:cNvPr>
          <p:cNvCxnSpPr>
            <a:cxnSpLocks/>
          </p:cNvCxnSpPr>
          <p:nvPr/>
        </p:nvCxnSpPr>
        <p:spPr>
          <a:xfrm>
            <a:off x="4212236" y="3619510"/>
            <a:ext cx="1086787" cy="811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19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8F12-8810-FE89-E1D0-8437DE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poorly fit/influential observations (III)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B774E-4DD2-2219-D12E-7181ED68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FE2C7-A463-CACA-8E99-7B275099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96243-AE74-06AC-F87A-83F7079A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C041D-11BF-5A02-B632-56FF8A0FD3B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4809344" cy="541324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Example of one covariate pattern (#454 in previous slide)</a:t>
            </a:r>
          </a:p>
          <a:p>
            <a:pPr lvl="1"/>
            <a:r>
              <a:rPr lang="en-US" dirty="0"/>
              <a:t>Take the observations out of the dataset</a:t>
            </a:r>
          </a:p>
          <a:p>
            <a:pPr lvl="1"/>
            <a:r>
              <a:rPr lang="en-US" dirty="0"/>
              <a:t>Run the preliminary final model using the filtered dataset</a:t>
            </a:r>
          </a:p>
          <a:p>
            <a:pPr lvl="1"/>
            <a:r>
              <a:rPr lang="en-US" dirty="0"/>
              <a:t>Look at the coefficients: did they change a lot?</a:t>
            </a:r>
          </a:p>
          <a:p>
            <a:pPr lvl="2"/>
            <a:r>
              <a:rPr lang="en-US" dirty="0"/>
              <a:t>Rule of thumb: &gt;20% change</a:t>
            </a:r>
          </a:p>
          <a:p>
            <a:pPr lvl="1"/>
            <a:r>
              <a:rPr lang="en-US" dirty="0"/>
              <a:t>Even if there is a large change</a:t>
            </a:r>
          </a:p>
          <a:p>
            <a:pPr lvl="2"/>
            <a:r>
              <a:rPr lang="en-US" dirty="0"/>
              <a:t>Think about the observation</a:t>
            </a:r>
          </a:p>
          <a:p>
            <a:pPr lvl="2"/>
            <a:r>
              <a:rPr lang="en-US" dirty="0"/>
              <a:t>Are the values within reason? If yes-</a:t>
            </a:r>
            <a:r>
              <a:rPr lang="en-US" dirty="0" err="1"/>
              <a:t>ish</a:t>
            </a:r>
            <a:r>
              <a:rPr lang="en-US" dirty="0"/>
              <a:t>, then keep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16162-549E-BF1E-C65F-56CC3EADD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44"/>
          <a:stretch/>
        </p:blipFill>
        <p:spPr>
          <a:xfrm>
            <a:off x="5246557" y="1111697"/>
            <a:ext cx="6315439" cy="299300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E6CC13-BD38-3856-AA4D-76A9DA030517}"/>
              </a:ext>
            </a:extLst>
          </p:cNvPr>
          <p:cNvCxnSpPr/>
          <p:nvPr/>
        </p:nvCxnSpPr>
        <p:spPr>
          <a:xfrm flipV="1">
            <a:off x="4572000" y="1603948"/>
            <a:ext cx="786984" cy="50217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1456066-7483-18C9-8AAF-AB38FD3F3AD5}"/>
              </a:ext>
            </a:extLst>
          </p:cNvPr>
          <p:cNvCxnSpPr>
            <a:cxnSpLocks/>
          </p:cNvCxnSpPr>
          <p:nvPr/>
        </p:nvCxnSpPr>
        <p:spPr>
          <a:xfrm flipV="1">
            <a:off x="4961744" y="2533374"/>
            <a:ext cx="1034217" cy="6499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33C8CF-09EE-B1B5-031D-15B25C0A738F}"/>
              </a:ext>
            </a:extLst>
          </p:cNvPr>
          <p:cNvCxnSpPr>
            <a:cxnSpLocks/>
          </p:cNvCxnSpPr>
          <p:nvPr/>
        </p:nvCxnSpPr>
        <p:spPr>
          <a:xfrm>
            <a:off x="4212236" y="3619510"/>
            <a:ext cx="1086787" cy="811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DC9E395-BBD4-3C7B-8A7C-669B084E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744" y="4326952"/>
            <a:ext cx="6997700" cy="1854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0D78E7-3E8C-B63E-D992-AB774CE6A0A5}"/>
              </a:ext>
            </a:extLst>
          </p:cNvPr>
          <p:cNvCxnSpPr>
            <a:cxnSpLocks/>
          </p:cNvCxnSpPr>
          <p:nvPr/>
        </p:nvCxnSpPr>
        <p:spPr>
          <a:xfrm>
            <a:off x="3713812" y="5023588"/>
            <a:ext cx="1086787" cy="811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66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AEAC-72CA-8967-0DE0-41DCE9200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Refit the model / omit observations?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250F8-6621-F7E1-CDEF-BCDB018B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AB192-6165-8708-C820-DB5FEF3CB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F3BBE-F9CA-20F7-3C2A-887C105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211C1-B5ED-C4B0-677B-F2C2CDAAD9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We decide not to take any values out</a:t>
            </a:r>
          </a:p>
          <a:p>
            <a:pPr lvl="1"/>
            <a:r>
              <a:rPr lang="en-US" dirty="0"/>
              <a:t>For the most part, these diagnostics encourage you to think about the data instead of running a model fit blindly</a:t>
            </a:r>
          </a:p>
          <a:p>
            <a:r>
              <a:rPr lang="en-US" dirty="0"/>
              <a:t>I rarely take values out of my model</a:t>
            </a:r>
          </a:p>
          <a:p>
            <a:pPr lvl="1"/>
            <a:r>
              <a:rPr lang="en-US" dirty="0"/>
              <a:t>Diagnostic process mostly helps me identify observations that may have incorrectly reported measurements</a:t>
            </a:r>
          </a:p>
          <a:p>
            <a:r>
              <a:rPr lang="en-US" dirty="0"/>
              <a:t>If you do take values out, then refit the model with the new dataset</a:t>
            </a:r>
          </a:p>
          <a:p>
            <a:pPr lvl="1"/>
            <a:r>
              <a:rPr lang="en-US" dirty="0"/>
              <a:t>You may think about reporting both results to the reader: see this </a:t>
            </a:r>
            <a:r>
              <a:rPr lang="en-US" dirty="0">
                <a:hlinkClick r:id="rId2"/>
              </a:rPr>
              <a:t>Stack Exchange answer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6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potential reasons why model fits poorly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:r>
                  <a:rPr lang="en-US" b="1" dirty="0">
                    <a:solidFill>
                      <a:schemeClr val="accent5"/>
                    </a:solidFill>
                  </a:rPr>
                  <a:t>only a few covariate pattern does not fit well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differs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), we are </a:t>
                </a:r>
                <a:r>
                  <a:rPr lang="en-US" b="1" dirty="0"/>
                  <a:t>not too worried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If </a:t>
                </a:r>
                <a:r>
                  <a:rPr lang="en-US" b="1" dirty="0">
                    <a:solidFill>
                      <a:schemeClr val="accent6"/>
                    </a:solidFill>
                  </a:rPr>
                  <a:t>quite a few covariate patterns do not fit well</a:t>
                </a:r>
                <a:r>
                  <a:rPr lang="en-US" dirty="0"/>
                  <a:t>, potential reasons can be considered:</a:t>
                </a:r>
              </a:p>
              <a:p>
                <a:pPr lvl="1"/>
                <a:r>
                  <a:rPr lang="en-US" dirty="0"/>
                  <a:t>The logistic model does not provide a good approximation to the correct relationship between the conditional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is usually unlikely, since logistic regression model is very flexible</a:t>
                </a:r>
              </a:p>
              <a:p>
                <a:pPr lvl="1"/>
                <a:r>
                  <a:rPr lang="en-US" dirty="0"/>
                  <a:t>One or more important covariates missing in the model</a:t>
                </a:r>
              </a:p>
              <a:p>
                <a:pPr lvl="1"/>
                <a:r>
                  <a:rPr lang="en-US" dirty="0"/>
                  <a:t>At least one of the covariates in the model has been entered in the wrong scale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639" r="-972" b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30CD0-1C4F-4A0C-E2B4-F437C32A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B65DB-3511-0C80-866D-8D3F8DAF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</p:spTree>
    <p:extLst>
      <p:ext uri="{BB962C8B-B14F-4D97-AF65-F5344CB8AC3E}">
        <p14:creationId xmlns:p14="http://schemas.microsoft.com/office/powerpoint/2010/main" val="109168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7FD8-0FDE-E75A-DFF5-9815DE37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our final model &lt;3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C3F7C-68E7-9ECA-8C48-A79FF484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E569A-B964-6CA0-57A3-2AE1B421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DE591-1612-14C8-5E82-55D68913E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149E8FA-5D97-6993-45FF-6E26791EFCEA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0.06×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0.05×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𝐻𝑒𝑖𝑔h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4.61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0.47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𝑌𝑒𝑠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𝑌𝑒𝑠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=“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𝑌𝑒𝑠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with all original data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149E8FA-5D97-6993-45FF-6E26791EFC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528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65EE9A7-DDB6-082E-6A7B-D7451BA5A198}"/>
              </a:ext>
            </a:extLst>
          </p:cNvPr>
          <p:cNvSpPr/>
          <p:nvPr/>
        </p:nvSpPr>
        <p:spPr>
          <a:xfrm>
            <a:off x="8094689" y="1888761"/>
            <a:ext cx="3710066" cy="1191718"/>
          </a:xfrm>
          <a:prstGeom prst="rect">
            <a:avLst/>
          </a:prstGeom>
          <a:solidFill>
            <a:srgbClr val="F7CB25">
              <a:alpha val="50980"/>
            </a:srgbClr>
          </a:solidFill>
          <a:ln w="76200">
            <a:solidFill>
              <a:schemeClr val="accent4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Note: A colleague might care about seeing this, but most of the time your audience does not</a:t>
            </a:r>
          </a:p>
        </p:txBody>
      </p:sp>
    </p:spTree>
    <p:extLst>
      <p:ext uri="{BB962C8B-B14F-4D97-AF65-F5344CB8AC3E}">
        <p14:creationId xmlns:p14="http://schemas.microsoft.com/office/powerpoint/2010/main" val="114031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B9FB-0871-799F-6E3B-264AA9D4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minute break?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CB57F-A5CA-9F91-2E71-6ED759EAE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833A4-D048-35AE-80E7-456D5D10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50EC1-B8FE-8ABB-B3E2-C0B5DB8D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1707-D005-5C9F-E087-22AB2750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1E6D-8198-91B3-350D-D73141BB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Announcements: Wrapping up the quarter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BB400-9A56-DE44-8D6A-F1DDC1B6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D8157-E257-CE03-1E5B-C1638BF87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F3CEB-38FB-1909-DBDE-8CDAFD86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ABC07F-0E93-63A7-81A7-E6A52A9F03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11547423" cy="54132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Project</a:t>
            </a:r>
          </a:p>
          <a:p>
            <a:pPr lvl="1"/>
            <a:r>
              <a:rPr lang="en-US" dirty="0"/>
              <a:t>Proposal grades on Sakai</a:t>
            </a:r>
          </a:p>
          <a:p>
            <a:pPr lvl="2"/>
            <a:r>
              <a:rPr lang="en-US" b="1" dirty="0"/>
              <a:t>Please read your feedback: you are responsible for making changes if needed</a:t>
            </a:r>
          </a:p>
          <a:p>
            <a:pPr lvl="1"/>
            <a:r>
              <a:rPr lang="en-US" dirty="0"/>
              <a:t>Emailed the SWAN dataset manager– no answer on why Hispanic/Latinx individuals are not measured in Visit 10</a:t>
            </a:r>
          </a:p>
          <a:p>
            <a:pPr lvl="2"/>
            <a:r>
              <a:rPr lang="en-US" dirty="0"/>
              <a:t>When I get an answer, I’ll let you all know through Slack (likely in Summer)</a:t>
            </a:r>
          </a:p>
          <a:p>
            <a:endParaRPr lang="en-US" sz="900" dirty="0"/>
          </a:p>
          <a:p>
            <a:r>
              <a:rPr lang="en-US" dirty="0"/>
              <a:t>Homework</a:t>
            </a:r>
          </a:p>
          <a:p>
            <a:pPr lvl="1"/>
            <a:r>
              <a:rPr lang="en-US" dirty="0"/>
              <a:t>Homework 4: turned in redo, grading redo’s</a:t>
            </a:r>
          </a:p>
          <a:p>
            <a:pPr lvl="1"/>
            <a:r>
              <a:rPr lang="en-US" dirty="0"/>
              <a:t>Homework 5: all grades released, redo due 6/9</a:t>
            </a:r>
          </a:p>
          <a:p>
            <a:pPr lvl="1"/>
            <a:r>
              <a:rPr lang="en-US" dirty="0"/>
              <a:t>Homework 6: grading, redo due 6/14</a:t>
            </a:r>
          </a:p>
          <a:p>
            <a:pPr lvl="1"/>
            <a:endParaRPr lang="en-US" sz="900" dirty="0"/>
          </a:p>
          <a:p>
            <a:r>
              <a:rPr lang="en-US" dirty="0">
                <a:hlinkClick r:id="rId2"/>
              </a:rPr>
              <a:t>Midterm (quarter) feedback</a:t>
            </a:r>
            <a:r>
              <a:rPr lang="en-US" dirty="0"/>
              <a:t>: posted in Sakai announcements</a:t>
            </a:r>
          </a:p>
          <a:p>
            <a:pPr lvl="1"/>
            <a:r>
              <a:rPr lang="en-US" dirty="0"/>
              <a:t>Due 6/9 by midnight!</a:t>
            </a:r>
          </a:p>
          <a:p>
            <a:endParaRPr lang="en-US" sz="900" dirty="0"/>
          </a:p>
          <a:p>
            <a:r>
              <a:rPr lang="en-US" dirty="0"/>
              <a:t>“On call” for project: Thursday </a:t>
            </a:r>
            <a:r>
              <a:rPr lang="en-US" b="1" dirty="0"/>
              <a:t>or</a:t>
            </a:r>
            <a:r>
              <a:rPr lang="en-US" dirty="0"/>
              <a:t> Friday</a:t>
            </a:r>
          </a:p>
          <a:p>
            <a:pPr lvl="1"/>
            <a:r>
              <a:rPr lang="en-US" dirty="0"/>
              <a:t>Hop on a Webex meeting and answering emails/Slacks</a:t>
            </a:r>
          </a:p>
        </p:txBody>
      </p:sp>
    </p:spTree>
    <p:extLst>
      <p:ext uri="{BB962C8B-B14F-4D97-AF65-F5344CB8AC3E}">
        <p14:creationId xmlns:p14="http://schemas.microsoft.com/office/powerpoint/2010/main" val="237695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64E1-4885-9B3E-55EA-FBFB04F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16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BADEE-4481-138F-7858-48BA6CD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9445-B12A-1207-2DD7-0C23916F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04FD6-8BED-ADF9-5529-242AFF2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8CB0-4D53-6BCD-B0AD-8DDE145EA4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Revisit the logistic regression diagnostic plots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and resolve poorly fit or influential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and interpret odds ratios in the context of our final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outcomes that can be modelled by Poisson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8E4E8-C18D-7601-249E-5BD624848A0C}"/>
              </a:ext>
            </a:extLst>
          </p:cNvPr>
          <p:cNvSpPr/>
          <p:nvPr/>
        </p:nvSpPr>
        <p:spPr>
          <a:xfrm>
            <a:off x="152400" y="3881658"/>
            <a:ext cx="10723510" cy="1180848"/>
          </a:xfrm>
          <a:prstGeom prst="rect">
            <a:avLst/>
          </a:prstGeom>
          <a:solidFill>
            <a:srgbClr val="DBEDF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CA3EE3-B0EF-7B2D-5C16-880C277AC2CB}"/>
              </a:ext>
            </a:extLst>
          </p:cNvPr>
          <p:cNvSpPr/>
          <p:nvPr/>
        </p:nvSpPr>
        <p:spPr>
          <a:xfrm>
            <a:off x="49454" y="1007616"/>
            <a:ext cx="10723510" cy="1759807"/>
          </a:xfrm>
          <a:prstGeom prst="rect">
            <a:avLst/>
          </a:prstGeom>
          <a:solidFill>
            <a:srgbClr val="DBEDF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8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5CFE2-C421-DD95-F423-A1B8AE0B4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our final model: Now what?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6733C-49CF-D758-611E-71868BD9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85D1C-34FC-0AC5-EF75-8DEFB5B5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98F37-451F-AA50-6AF7-3CB5C53D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4104F-BBAA-2123-096D-D52E302CFE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it’s time to address inferential goals of our study!</a:t>
            </a:r>
          </a:p>
          <a:p>
            <a:endParaRPr lang="en-US" sz="900" dirty="0"/>
          </a:p>
          <a:p>
            <a:r>
              <a:rPr lang="en-US" dirty="0"/>
              <a:t>What was the </a:t>
            </a:r>
            <a:r>
              <a:rPr lang="en-US" b="1" dirty="0"/>
              <a:t>goal of the GLOW study</a:t>
            </a:r>
            <a:r>
              <a:rPr lang="en-US" dirty="0"/>
              <a:t>?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What variables are associated </a:t>
            </a:r>
            <a:r>
              <a:rPr lang="en-US" dirty="0"/>
              <a:t>with fracture during a year of follow-up?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How associated </a:t>
            </a:r>
            <a:r>
              <a:rPr lang="en-US" dirty="0"/>
              <a:t>are they? (measure with ORs)</a:t>
            </a:r>
          </a:p>
          <a:p>
            <a:pPr marL="0" indent="0">
              <a:buNone/>
            </a:pPr>
            <a:endParaRPr lang="en-US" sz="900" dirty="0"/>
          </a:p>
          <a:p>
            <a:r>
              <a:rPr lang="en-US" b="1" dirty="0"/>
              <a:t>In a final report: </a:t>
            </a:r>
            <a:r>
              <a:rPr lang="en-US" dirty="0"/>
              <a:t>use estimates of the coefficients to produce estimates of the odds ratios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Do not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report the coefficients in your results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Do not</a:t>
            </a:r>
            <a:r>
              <a:rPr lang="en-US" dirty="0"/>
              <a:t> write any interpretation results using the coefficients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Do</a:t>
            </a:r>
            <a:r>
              <a:rPr lang="en-US" dirty="0"/>
              <a:t> report the odds ratios and their interpretations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29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GLOW Study Final Model Table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C25389-1033-4632-FDC9-89ABD884C8D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9884485" cy="5413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logistic regression, we do not present the coefficients as is</a:t>
            </a:r>
          </a:p>
          <a:p>
            <a:r>
              <a:rPr lang="en-US" dirty="0"/>
              <a:t>These were our coefficient estimates: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want to present the odds ratios for all of these</a:t>
            </a:r>
          </a:p>
          <a:p>
            <a:pPr lvl="1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F46E9A8-24BB-5900-228C-EB4E9BD6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AA65EE6-7FA7-9BD9-7FAE-47B60E51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31EE3D5-8BA3-5371-CD6B-9422F92A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23AE7-DBA1-DD15-C335-E8C30F93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82" y="2069433"/>
            <a:ext cx="8776256" cy="370981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09B099-AF87-B606-0E4C-474ED6517448}"/>
              </a:ext>
            </a:extLst>
          </p:cNvPr>
          <p:cNvCxnSpPr>
            <a:cxnSpLocks/>
          </p:cNvCxnSpPr>
          <p:nvPr/>
        </p:nvCxnSpPr>
        <p:spPr>
          <a:xfrm>
            <a:off x="1131757" y="2584362"/>
            <a:ext cx="8229600" cy="2849572"/>
          </a:xfrm>
          <a:prstGeom prst="line">
            <a:avLst/>
          </a:prstGeom>
          <a:ln w="171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56FFC7-C775-A4E3-D075-91712258BB3E}"/>
              </a:ext>
            </a:extLst>
          </p:cNvPr>
          <p:cNvCxnSpPr>
            <a:cxnSpLocks/>
          </p:cNvCxnSpPr>
          <p:nvPr/>
        </p:nvCxnSpPr>
        <p:spPr>
          <a:xfrm flipH="1">
            <a:off x="1131757" y="2563318"/>
            <a:ext cx="8229600" cy="2870616"/>
          </a:xfrm>
          <a:prstGeom prst="line">
            <a:avLst/>
          </a:prstGeom>
          <a:ln w="171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1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4C93-51C7-DA8B-81CF-BC0817763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ORs: Things to consider / Questions to ask yourself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4351A-4C9F-94A0-93FE-44150A02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A6AB91-877A-0C5E-44F4-4B084319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4AC34-2FB0-0052-C0C1-625FC4494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A15574-C4C6-70B0-9FAE-425E5AE2F4F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381344" cy="5413248"/>
          </a:xfrm>
        </p:spPr>
        <p:txBody>
          <a:bodyPr>
            <a:normAutofit/>
          </a:bodyPr>
          <a:lstStyle/>
          <a:p>
            <a:r>
              <a:rPr lang="en-US" dirty="0"/>
              <a:t>What type of variable is it?</a:t>
            </a:r>
          </a:p>
          <a:p>
            <a:endParaRPr lang="en-US" sz="900" dirty="0"/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Binary: </a:t>
            </a:r>
            <a:r>
              <a:rPr lang="en-US" dirty="0"/>
              <a:t>take note of reference</a:t>
            </a:r>
          </a:p>
          <a:p>
            <a:pPr lvl="1"/>
            <a:endParaRPr lang="en-US" sz="900" dirty="0"/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Continuous: </a:t>
            </a:r>
            <a:r>
              <a:rPr lang="en-US" dirty="0"/>
              <a:t>pick a unit increase</a:t>
            </a:r>
          </a:p>
          <a:p>
            <a:pPr lvl="1"/>
            <a:endParaRPr lang="en-US" sz="900" dirty="0"/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Multi-level categorical: </a:t>
            </a:r>
            <a:r>
              <a:rPr lang="en-US" dirty="0"/>
              <a:t>take note of reference group</a:t>
            </a:r>
          </a:p>
          <a:p>
            <a:pPr lvl="1"/>
            <a:endParaRPr lang="en-US" dirty="0"/>
          </a:p>
          <a:p>
            <a:r>
              <a:rPr lang="en-US" dirty="0"/>
              <a:t>Is the variable involved in an interaction?</a:t>
            </a:r>
          </a:p>
          <a:p>
            <a:endParaRPr lang="en-US" sz="8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Only in main effects: </a:t>
            </a:r>
            <a:r>
              <a:rPr lang="en-US" dirty="0"/>
              <a:t>can interpret OR of main effect alone</a:t>
            </a:r>
          </a:p>
          <a:p>
            <a:pPr lvl="1"/>
            <a:endParaRPr lang="en-US" sz="800" dirty="0"/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Main effect and interaction: </a:t>
            </a:r>
            <a:r>
              <a:rPr lang="en-US" dirty="0"/>
              <a:t>need to calculate OR using main effect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3968765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main effect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in Class 7/8 that we can compute odds ratios (and 95% CI) by taking the exponent of the coefficient</a:t>
            </a:r>
          </a:p>
          <a:p>
            <a:endParaRPr lang="en-US" dirty="0"/>
          </a:p>
          <a:p>
            <a:pPr lvl="1"/>
            <a:r>
              <a:rPr lang="en-US" dirty="0"/>
              <a:t>In a model containing interactions, we can do this only for the variables that are not involved in an interaction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379B5F5-3EC0-08FF-F0B1-E89DE745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7A76E9-C05E-2040-86E7-334F8655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BAF7AD-9D62-1217-7604-2243CB84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0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77F31-CA06-73D0-AEA5-A88476E1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AB5A1-ECBD-9864-6CFC-F658455F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14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3740-7F99-7F7A-AD00-868F3E0D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829F7-15E4-765F-DA44-97E88649B1F9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1</a:t>
            </a:r>
          </a:p>
        </p:txBody>
      </p:sp>
    </p:spTree>
    <p:extLst>
      <p:ext uri="{BB962C8B-B14F-4D97-AF65-F5344CB8AC3E}">
        <p14:creationId xmlns:p14="http://schemas.microsoft.com/office/powerpoint/2010/main" val="3475185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main effect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below shows the estimated OR and 95% for two covariates: self-reported risk of fraction and height </a:t>
            </a:r>
          </a:p>
          <a:p>
            <a:pPr lvl="1"/>
            <a:r>
              <a:rPr lang="en-US" dirty="0"/>
              <a:t>Only covariates that are not involved with interaction in this model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379B5F5-3EC0-08FF-F0B1-E89DE745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7A76E9-C05E-2040-86E7-334F8655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BAF7AD-9D62-1217-7604-2243CB84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B8BD46B-EE3F-6F3F-CBCF-D393C7DE8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041124"/>
              </p:ext>
            </p:extLst>
          </p:nvPr>
        </p:nvGraphicFramePr>
        <p:xfrm>
          <a:off x="2096124" y="3224484"/>
          <a:ext cx="735267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7006">
                  <a:extLst>
                    <a:ext uri="{9D8B030D-6E8A-4147-A177-3AD203B41FA5}">
                      <a16:colId xmlns:a16="http://schemas.microsoft.com/office/drawing/2014/main" val="925027505"/>
                    </a:ext>
                  </a:extLst>
                </a:gridCol>
                <a:gridCol w="1847668">
                  <a:extLst>
                    <a:ext uri="{9D8B030D-6E8A-4147-A177-3AD203B41FA5}">
                      <a16:colId xmlns:a16="http://schemas.microsoft.com/office/drawing/2014/main" val="2491293916"/>
                    </a:ext>
                  </a:extLst>
                </a:gridCol>
                <a:gridCol w="1538002">
                  <a:extLst>
                    <a:ext uri="{9D8B030D-6E8A-4147-A177-3AD203B41FA5}">
                      <a16:colId xmlns:a16="http://schemas.microsoft.com/office/drawing/2014/main" val="1479379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Variable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Odds Ratio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95% CI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76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Self-reported risk of fracture compared to others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577023"/>
                  </a:ext>
                </a:extLst>
              </a:tr>
              <a:tr h="391565">
                <a:tc>
                  <a:txBody>
                    <a:bodyPr/>
                    <a:lstStyle/>
                    <a:p>
                      <a:pPr lvl="1"/>
                      <a:r>
                        <a:rPr lang="en-US" sz="2400" dirty="0"/>
                        <a:t>Less or Same</a:t>
                      </a:r>
                    </a:p>
                  </a:txBody>
                  <a:tcP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</a:t>
                      </a:r>
                    </a:p>
                  </a:txBody>
                  <a:tcP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75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2400" dirty="0"/>
                        <a:t>Greater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1.60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1.00, 2.56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52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Height (by 5 cm)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0.79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0.66, 0.95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39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673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main effect only </a:t>
            </a:r>
            <a:r>
              <a:rPr lang="en-US" dirty="0"/>
              <a:t>(code)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379B5F5-3EC0-08FF-F0B1-E89DE745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7A76E9-C05E-2040-86E7-334F8655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1BAF7AD-9D62-1217-7604-2243CB84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9106D-84D8-686F-3F90-8FBB717A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00384"/>
            <a:ext cx="7162800" cy="4572000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B8BD46B-EE3F-6F3F-CBCF-D393C7DE8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345230"/>
              </p:ext>
            </p:extLst>
          </p:nvPr>
        </p:nvGraphicFramePr>
        <p:xfrm>
          <a:off x="6259642" y="4430781"/>
          <a:ext cx="5398958" cy="2083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2912">
                  <a:extLst>
                    <a:ext uri="{9D8B030D-6E8A-4147-A177-3AD203B41FA5}">
                      <a16:colId xmlns:a16="http://schemas.microsoft.com/office/drawing/2014/main" val="925027505"/>
                    </a:ext>
                  </a:extLst>
                </a:gridCol>
                <a:gridCol w="1356714">
                  <a:extLst>
                    <a:ext uri="{9D8B030D-6E8A-4147-A177-3AD203B41FA5}">
                      <a16:colId xmlns:a16="http://schemas.microsoft.com/office/drawing/2014/main" val="2491293916"/>
                    </a:ext>
                  </a:extLst>
                </a:gridCol>
                <a:gridCol w="1129332">
                  <a:extLst>
                    <a:ext uri="{9D8B030D-6E8A-4147-A177-3AD203B41FA5}">
                      <a16:colId xmlns:a16="http://schemas.microsoft.com/office/drawing/2014/main" val="1479379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Variable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Odds Ratio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95% CI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768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Self-reported risk of fracture compared to others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577023"/>
                  </a:ext>
                </a:extLst>
              </a:tr>
              <a:tr h="391565">
                <a:tc>
                  <a:txBody>
                    <a:bodyPr/>
                    <a:lstStyle/>
                    <a:p>
                      <a:pPr lvl="1"/>
                      <a:r>
                        <a:rPr lang="en-US" sz="1600" dirty="0"/>
                        <a:t>Less or Same</a:t>
                      </a:r>
                    </a:p>
                  </a:txBody>
                  <a:tcP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</a:t>
                      </a:r>
                    </a:p>
                  </a:txBody>
                  <a:tcP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755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600" dirty="0"/>
                        <a:t>Greater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1.00, 2.56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522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Height (by 5 cm)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0.66, 0.95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7E8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39874"/>
                  </a:ext>
                </a:extLst>
              </a:tr>
            </a:tbl>
          </a:graphicData>
        </a:graphic>
      </p:graphicFrame>
      <p:sp>
        <p:nvSpPr>
          <p:cNvPr id="4" name="Bent Arrow 3">
            <a:extLst>
              <a:ext uri="{FF2B5EF4-FFF2-40B4-BE49-F238E27FC236}">
                <a16:creationId xmlns:a16="http://schemas.microsoft.com/office/drawing/2014/main" id="{EDE007F1-AFE4-FC67-7EFE-E8118AA8285C}"/>
              </a:ext>
            </a:extLst>
          </p:cNvPr>
          <p:cNvSpPr/>
          <p:nvPr/>
        </p:nvSpPr>
        <p:spPr>
          <a:xfrm rot="5400000">
            <a:off x="6822429" y="2866276"/>
            <a:ext cx="1908686" cy="753255"/>
          </a:xfrm>
          <a:prstGeom prst="bentArrow">
            <a:avLst>
              <a:gd name="adj1" fmla="val 25000"/>
              <a:gd name="adj2" fmla="val 26538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70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OR for Self-reported Rated Risk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raterrisk2 (self-reported risk, categorized as either greater than others vs. Less than or same to others), the estimated odds ratio is 1.6.</a:t>
            </a:r>
          </a:p>
          <a:p>
            <a:pPr>
              <a:spcBef>
                <a:spcPts val="2400"/>
              </a:spcBef>
            </a:pPr>
            <a:r>
              <a:rPr lang="en-US" b="1" dirty="0"/>
              <a:t>Interpretation: </a:t>
            </a:r>
            <a:r>
              <a:rPr lang="en-US" dirty="0"/>
              <a:t>The odds of fracture among women self-reported their risk of fracture as greater than others is 1.6 times (95% CI: 1.00, 2.56) the odds of fracture for a woman who rated their risk as the same or less than others, adjusting for age, height, mom’s fracture, prior fracture, and arm assistance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75A21-B9C3-097E-9E59-3B813850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D7A19F-2749-859A-6A03-62D716D0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ACFB1-E849-D9F9-577E-AFBFD50B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73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Interpreting OR for Self-reported Rated Risk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10633113" cy="54132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u="sng" dirty="0"/>
              <a:t>Incorrect (but widely seen) interpretation</a:t>
            </a:r>
            <a:r>
              <a:rPr lang="en-US" dirty="0"/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</a:t>
            </a:r>
            <a:r>
              <a:rPr lang="en-US" i="1" dirty="0"/>
              <a:t>risk of fracture </a:t>
            </a:r>
            <a:r>
              <a:rPr lang="en-US" dirty="0"/>
              <a:t>among women whose self-reported risk is greater than others is 1.6 times larger than the </a:t>
            </a:r>
            <a:r>
              <a:rPr lang="en-US" i="1" dirty="0"/>
              <a:t>risk of fracture </a:t>
            </a:r>
            <a:r>
              <a:rPr lang="en-US" dirty="0"/>
              <a:t>of a similar women (with respect to the other covariates in the model) who rate their risk as the same or less than others.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This is to interpret odds ratio </a:t>
            </a:r>
            <a:r>
              <a:rPr lang="en-US" b="1" dirty="0"/>
              <a:t>as if it is relative risk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Which is only OK when the outcome is a “rare” event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Rule of thumb: When outcome occurs less than 10% of time, OR approximate to RR.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Therefore this argument is incorrect since in the GLOW data, 25% of the individuals had a fracture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When the event is not rare, the OR overestimates the RR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E3628E-BCA6-62F1-F6B0-5C09E263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707D8-595A-38F2-89A6-5D2FCDFE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417550-6A71-953B-52BF-9F497DA4F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6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64E1-4885-9B3E-55EA-FBFB04F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16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BADEE-4481-138F-7858-48BA6CD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9445-B12A-1207-2DD7-0C23916F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04FD6-8BED-ADF9-5529-242AFF2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8CB0-4D53-6BCD-B0AD-8DDE145EA4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Revisit the logistic regression diagnostic plots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and resolve poorly fit or influential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and interpret odds ratios in the context of our final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outcomes that can be modelled by Poisson regression</a:t>
            </a:r>
          </a:p>
        </p:txBody>
      </p:sp>
    </p:spTree>
    <p:extLst>
      <p:ext uri="{BB962C8B-B14F-4D97-AF65-F5344CB8AC3E}">
        <p14:creationId xmlns:p14="http://schemas.microsoft.com/office/powerpoint/2010/main" val="1156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OR for height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prefer to compute OR for height in unit of 5 (5 centimeters)</a:t>
            </a:r>
          </a:p>
          <a:p>
            <a:pPr lvl="1"/>
            <a:r>
              <a:rPr lang="en-US" dirty="0"/>
              <a:t>OR = 0.79 (95% CI: 0.66-0.95)</a:t>
            </a:r>
          </a:p>
          <a:p>
            <a:pPr>
              <a:spcBef>
                <a:spcPts val="2400"/>
              </a:spcBef>
            </a:pPr>
            <a:r>
              <a:rPr lang="en-US" b="1" dirty="0"/>
              <a:t>Interpretation: </a:t>
            </a:r>
            <a:r>
              <a:rPr lang="en-US" dirty="0"/>
              <a:t>For every 5 cm increase in height there is a 0.79-fold decrease in the odds of fracture and the decrease could be as much as a 0.66-fold or as little as a 0.95-fold decrease with 95% confidence after controlling for other covariates in the model.</a:t>
            </a:r>
          </a:p>
          <a:p>
            <a:pPr>
              <a:spcBef>
                <a:spcPts val="2400"/>
              </a:spcBef>
            </a:pPr>
            <a:r>
              <a:rPr lang="en-US" b="1" dirty="0"/>
              <a:t>Alternative interpretation (using % change): </a:t>
            </a:r>
            <a:r>
              <a:rPr lang="en-US" dirty="0"/>
              <a:t>for every increase of 5 cm in height there is a 21% decrease in the odds of fracture and this decrease could be as much as 34% or as little as 5% with 95% confidence after controlling for other covariates in the model.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37AD4-5714-81FC-B379-9C1CCE866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0C7E64-A174-2662-E495-DDC361CDF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DB1B5-FF76-AD60-043A-632B80AC2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83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Follow slightly different procedures depending on the type of variables in the interaction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Categorical</a:t>
            </a:r>
            <a:r>
              <a:rPr lang="en-US" dirty="0"/>
              <a:t> x </a:t>
            </a:r>
            <a:r>
              <a:rPr lang="en-US" b="1" dirty="0">
                <a:solidFill>
                  <a:schemeClr val="accent5"/>
                </a:solidFill>
              </a:rPr>
              <a:t>categorical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Categorical</a:t>
            </a:r>
            <a:r>
              <a:rPr lang="en-US" dirty="0"/>
              <a:t> x </a:t>
            </a:r>
            <a:r>
              <a:rPr lang="en-US" b="1" dirty="0">
                <a:solidFill>
                  <a:schemeClr val="accent6"/>
                </a:solidFill>
              </a:rPr>
              <a:t>continuous</a:t>
            </a:r>
          </a:p>
          <a:p>
            <a:pPr lvl="1"/>
            <a:r>
              <a:rPr lang="en-US" b="1" dirty="0">
                <a:solidFill>
                  <a:schemeClr val="accent6"/>
                </a:solidFill>
              </a:rPr>
              <a:t>Continuous</a:t>
            </a:r>
            <a:r>
              <a:rPr lang="en-US" dirty="0"/>
              <a:t> x </a:t>
            </a:r>
            <a:r>
              <a:rPr lang="en-US" b="1" dirty="0">
                <a:solidFill>
                  <a:schemeClr val="accent6"/>
                </a:solidFill>
              </a:rPr>
              <a:t>continuous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96F0422-A8C1-9DB2-189D-C6E21024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66ADB4C-07F4-25FF-810F-EAFB9204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A9FBFC-2975-0327-8FCA-9C3F3CFC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4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775430" cy="541324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Categorical</a:t>
                </a:r>
                <a:r>
                  <a:rPr lang="en-US" dirty="0"/>
                  <a:t> x </a:t>
                </a:r>
                <a:r>
                  <a:rPr lang="en-US" b="1" dirty="0">
                    <a:solidFill>
                      <a:schemeClr val="accent5"/>
                    </a:solidFill>
                  </a:rPr>
                  <a:t>categorical</a:t>
                </a:r>
                <a:endParaRPr lang="en-US" dirty="0"/>
              </a:p>
              <a:p>
                <a:r>
                  <a:rPr lang="en-US" b="1" dirty="0"/>
                  <a:t>Example: </a:t>
                </a:r>
                <a:r>
                  <a:rPr lang="en-US" dirty="0"/>
                  <a:t>Interpreting odds ratios for MOMFRAC (mother having had a fracture) and ARMASSIST (arms are needed to stand from a chair)</a:t>
                </a:r>
              </a:p>
              <a:p>
                <a:r>
                  <a:rPr lang="en-US" dirty="0"/>
                  <a:t>There are 4 estimated ORs we can look it in this interaction: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𝑚𝑜𝑚𝑓𝑟𝑎𝑐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𝑚𝑜𝑚𝑓𝑟𝑎𝑐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𝑎𝑟𝑚𝑎𝑠𝑠𝑖𝑠𝑡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𝑚𝑜𝑚𝑓𝑟𝑎𝑐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𝑚𝑜𝑚𝑓𝑟𝑎𝑐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𝑎𝑟𝑚𝑎𝑠𝑠𝑖𝑠𝑡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𝑎𝑟𝑚𝑎𝑠𝑠𝑖𝑠𝑡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𝑎𝑟𝑚𝑎𝑠𝑠𝑖𝑠𝑡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𝑚𝑜𝑚𝑓𝑟𝑎𝑐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𝑎𝑟𝑚𝑎𝑠𝑠𝑖𝑠𝑡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𝑎𝑟𝑚𝑎𝑠𝑠𝑖𝑠𝑡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=0|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𝑚𝑜𝑚𝑓𝑟𝑎𝑐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Typically you report one of the two groupings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775430" cy="5413248"/>
              </a:xfrm>
              <a:blipFill>
                <a:blip r:embed="rId3"/>
                <a:stretch>
                  <a:fillRect l="-1060" t="-1874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96F0422-A8C1-9DB2-189D-C6E21024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66ADB4C-07F4-25FF-810F-EAFB9204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A9FBFC-2975-0327-8FCA-9C3F3CFC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6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(III)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020394" cy="541324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>
                    <a:solidFill>
                      <a:schemeClr val="accent5"/>
                    </a:solidFill>
                  </a:rPr>
                  <a:t>Categorical</a:t>
                </a:r>
                <a:r>
                  <a:rPr lang="en-US" dirty="0"/>
                  <a:t> x </a:t>
                </a:r>
                <a:r>
                  <a:rPr lang="en-US" b="1" dirty="0">
                    <a:solidFill>
                      <a:schemeClr val="accent5"/>
                    </a:solidFill>
                  </a:rPr>
                  <a:t>categorical</a:t>
                </a:r>
                <a:endParaRPr lang="en-US" dirty="0"/>
              </a:p>
              <a:p>
                <a:r>
                  <a:rPr lang="en-US" b="1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𝑶𝑹</m:t>
                        </m:r>
                      </m:e>
                    </m:acc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𝒎𝒐𝒎𝒇𝒓𝒂𝒄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𝒎𝒐𝒎𝒇𝒓𝒂𝒄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𝒂𝒓𝒎𝒂𝒔𝒔𝒊𝒔𝒕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𝑚𝑜𝑚𝑓𝑟𝑎𝑐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”,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𝑎𝑟𝑚𝑎𝑠𝑠𝑖𝑠𝑡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”,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𝑎𝑟𝑚𝑎𝑠𝑠𝑖𝑠𝑡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𝑚𝑜𝑚𝑓𝑟𝑎𝑐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𝐻𝑒𝑖𝑔h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𝑚𝑜𝑚𝑓𝑟𝑎𝑐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𝑦𝑒𝑠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”,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𝑎𝑟𝑚𝑎𝑠𝑠𝑖𝑠𝑡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𝑛𝑜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”,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𝑎𝑟𝑚𝑎𝑠𝑠𝑖𝑠𝑡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𝑚𝑜𝑚𝑓𝑟𝑎𝑐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𝐻𝑒𝑖𝑔h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0+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𝑚𝑜𝑚𝑓𝑟𝑎𝑐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𝑚𝑜𝑚𝑓𝑟𝑎𝑐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𝑎𝑟𝑚𝑎𝑠𝑠𝑖𝑠𝑡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020394" cy="5413248"/>
              </a:xfrm>
              <a:blipFill>
                <a:blip r:embed="rId3"/>
                <a:stretch>
                  <a:fillRect l="-723"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96F0422-A8C1-9DB2-189D-C6E21024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66ADB4C-07F4-25FF-810F-EAFB9204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A9FBFC-2975-0327-8FCA-9C3F3CFC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286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(IV)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0775430" cy="54132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Categorical</a:t>
            </a:r>
            <a:r>
              <a:rPr lang="en-US" dirty="0"/>
              <a:t> x </a:t>
            </a:r>
            <a:r>
              <a:rPr lang="en-US" b="1" dirty="0">
                <a:solidFill>
                  <a:schemeClr val="accent5"/>
                </a:solidFill>
              </a:rPr>
              <a:t>categorical</a:t>
            </a:r>
            <a:endParaRPr lang="en-US" dirty="0"/>
          </a:p>
          <a:p>
            <a:r>
              <a:rPr lang="en-US" b="1" dirty="0"/>
              <a:t>Example: </a:t>
            </a:r>
            <a:r>
              <a:rPr lang="en-US" dirty="0"/>
              <a:t>Interpreting odds ratios for MOMFRAC (mother having had a fracture) and ARMASSIST (arms are needed to stand from a chair)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596F0422-A8C1-9DB2-189D-C6E21024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66ADB4C-07F4-25FF-810F-EAFB92044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A9FBFC-2975-0327-8FCA-9C3F3CFC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09D519-F1A5-69DD-619B-FBBC6DE7A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8309"/>
              </p:ext>
            </p:extLst>
          </p:nvPr>
        </p:nvGraphicFramePr>
        <p:xfrm>
          <a:off x="2032000" y="2734056"/>
          <a:ext cx="8128000" cy="3134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81940048"/>
                    </a:ext>
                  </a:extLst>
                </a:gridCol>
                <a:gridCol w="2321810">
                  <a:extLst>
                    <a:ext uri="{9D8B030D-6E8A-4147-A177-3AD203B41FA5}">
                      <a16:colId xmlns:a16="http://schemas.microsoft.com/office/drawing/2014/main" val="2467427919"/>
                    </a:ext>
                  </a:extLst>
                </a:gridCol>
                <a:gridCol w="1742190">
                  <a:extLst>
                    <a:ext uri="{9D8B030D-6E8A-4147-A177-3AD203B41FA5}">
                      <a16:colId xmlns:a16="http://schemas.microsoft.com/office/drawing/2014/main" val="14045275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401889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 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9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Arm assistance needed to 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History of mother having had a fracture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3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/>
                        <a:t>No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60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/>
                        <a:t>Yes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0.97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0.38, 2.49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85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Arm assistance not needed to 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History of mother having had a fracture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953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/>
                        <a:t>No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891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/>
                      <a:r>
                        <a:rPr lang="en-US" dirty="0"/>
                        <a:t>Yes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3.50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1.61, 7.51</a:t>
                      </a:r>
                      <a:endParaRPr lang="en-US" sz="18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6854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285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1" y="1139952"/>
            <a:ext cx="7440118" cy="54132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600" b="1" dirty="0"/>
              <a:t>Interpretations: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For individuals </a:t>
            </a:r>
            <a:r>
              <a:rPr lang="en-US" sz="2600" b="1" dirty="0">
                <a:solidFill>
                  <a:schemeClr val="accent5"/>
                </a:solidFill>
              </a:rPr>
              <a:t>who need </a:t>
            </a:r>
            <a:r>
              <a:rPr lang="en-US" sz="2600" dirty="0"/>
              <a:t>arm assistance to rise, the </a:t>
            </a:r>
            <a:r>
              <a:rPr lang="en-US" sz="2600" b="1" dirty="0"/>
              <a:t>odds of fracture </a:t>
            </a:r>
            <a:r>
              <a:rPr lang="en-US" sz="2600" dirty="0"/>
              <a:t>for individuals </a:t>
            </a:r>
            <a:r>
              <a:rPr lang="en-US" sz="2600" b="1" dirty="0">
                <a:solidFill>
                  <a:schemeClr val="accent1"/>
                </a:solidFill>
              </a:rPr>
              <a:t>with a history </a:t>
            </a:r>
            <a:r>
              <a:rPr lang="en-US" sz="2600" dirty="0"/>
              <a:t>of mother with a fracture is </a:t>
            </a:r>
            <a:r>
              <a:rPr lang="en-US" sz="2600" i="1" dirty="0"/>
              <a:t>0.97 times (95% CI: 0.38, 2.49)</a:t>
            </a:r>
            <a:r>
              <a:rPr lang="en-US" sz="2600" dirty="0"/>
              <a:t> the odds of fracture for individuals </a:t>
            </a:r>
            <a:r>
              <a:rPr lang="en-US" sz="2600" b="1" dirty="0">
                <a:solidFill>
                  <a:schemeClr val="accent2"/>
                </a:solidFill>
              </a:rPr>
              <a:t>with no history</a:t>
            </a:r>
            <a:r>
              <a:rPr lang="en-US" sz="2600" b="1" dirty="0"/>
              <a:t> </a:t>
            </a:r>
            <a:r>
              <a:rPr lang="en-US" sz="2600" dirty="0"/>
              <a:t>of mother with a fracture.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600" dirty="0"/>
              <a:t>For individuals </a:t>
            </a:r>
            <a:r>
              <a:rPr lang="en-US" sz="2600" b="1" dirty="0">
                <a:solidFill>
                  <a:schemeClr val="accent6"/>
                </a:solidFill>
              </a:rPr>
              <a:t>who do not need </a:t>
            </a:r>
            <a:r>
              <a:rPr lang="en-US" sz="2600" dirty="0"/>
              <a:t>arm assistance to rise, the </a:t>
            </a:r>
            <a:r>
              <a:rPr lang="en-US" sz="2600" b="1" dirty="0"/>
              <a:t>odds of fracture </a:t>
            </a:r>
            <a:r>
              <a:rPr lang="en-US" sz="2600" dirty="0"/>
              <a:t>for individuals </a:t>
            </a:r>
            <a:r>
              <a:rPr lang="en-US" sz="2600" b="1" dirty="0">
                <a:solidFill>
                  <a:schemeClr val="accent1"/>
                </a:solidFill>
              </a:rPr>
              <a:t>with a history</a:t>
            </a:r>
            <a:r>
              <a:rPr lang="en-US" sz="2600" dirty="0"/>
              <a:t> of mother with a fracture is </a:t>
            </a:r>
            <a:r>
              <a:rPr lang="en-US" sz="2600" i="1" dirty="0"/>
              <a:t>3.5 times (95% CI: 1.61, 7.51)</a:t>
            </a:r>
            <a:r>
              <a:rPr lang="en-US" sz="2600" dirty="0"/>
              <a:t> the odds of fracture for individuals </a:t>
            </a:r>
            <a:r>
              <a:rPr lang="en-US" sz="2600" b="1" dirty="0">
                <a:solidFill>
                  <a:schemeClr val="accent2"/>
                </a:solidFill>
              </a:rPr>
              <a:t>with no history </a:t>
            </a:r>
            <a:r>
              <a:rPr lang="en-US" sz="2600" dirty="0"/>
              <a:t>of mother with a fracture.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sz="2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6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31A0B6-2786-825C-714D-E67E5497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75F08A-5A30-2A0C-1E73-876ED35C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F67F8-463A-4C9C-1B92-C252EC4E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5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(VI)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8543483" cy="541324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Categorical</a:t>
            </a:r>
            <a:r>
              <a:rPr lang="en-US" dirty="0"/>
              <a:t> x </a:t>
            </a:r>
            <a:r>
              <a:rPr lang="en-US" b="1" dirty="0">
                <a:solidFill>
                  <a:schemeClr val="accent6"/>
                </a:solidFill>
              </a:rPr>
              <a:t>continuous</a:t>
            </a:r>
          </a:p>
          <a:p>
            <a:endParaRPr lang="en-US" dirty="0"/>
          </a:p>
          <a:p>
            <a:r>
              <a:rPr lang="en-US" dirty="0"/>
              <a:t>We have already assessed the interaction between age (AGE) and history of fracture (PRIORFRAC) in Class 9</a:t>
            </a:r>
          </a:p>
          <a:p>
            <a:endParaRPr lang="en-US" dirty="0"/>
          </a:p>
          <a:p>
            <a:r>
              <a:rPr lang="en-US" dirty="0"/>
              <a:t>The interaction is reassessed using the final model, but you could apply the same technique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3BFFDB-FCCE-40D4-7C7A-28190C0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04A9C91-65DB-EB52-7A2C-C44A65C9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F84C93-4247-041A-3ACC-A08417AF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8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 for covariates </a:t>
            </a:r>
            <a:r>
              <a:rPr lang="en-US" b="1" dirty="0"/>
              <a:t>with interaction </a:t>
            </a:r>
            <a:r>
              <a:rPr lang="en-US" dirty="0"/>
              <a:t>(VII)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3886200" cy="541324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younger the women  is, the story of a prior fracture is more important to the odds of a current fracture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association of prior fracture becomes not significant after about age 75 (starting where the 95% CI for OR contains 1) 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23BFFDB-FCCE-40D4-7C7A-28190C0A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04A9C91-65DB-EB52-7A2C-C44A65C9E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F84C93-4247-041A-3ACC-A08417AF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589965-2B3F-7E0C-B6D0-38916ED64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55" y="1237297"/>
            <a:ext cx="7404016" cy="484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7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Interpreting ORs for Covariate in Interaction (IV)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782A7E-A601-0038-A1CE-03769B5D298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55316" y="1270352"/>
            <a:ext cx="8826500" cy="2844800"/>
          </a:xfrm>
        </p:spPr>
      </p:pic>
      <p:sp>
        <p:nvSpPr>
          <p:cNvPr id="5" name="TextBox 4"/>
          <p:cNvSpPr txBox="1"/>
          <p:nvPr/>
        </p:nvSpPr>
        <p:spPr>
          <a:xfrm>
            <a:off x="809816" y="4360208"/>
            <a:ext cx="8527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Among women without a history of fracture, for every 10 year increase in age odds of fracture increases 1.77 times (95% CI: 1.28, 2.46). Among women with a history of fracture, for every 10 year increase in age odds of fracture increases 1.02 times (95% CI: 0.68, 1.53). Both holding all other covariates constant. 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877760A-9531-FD40-95F5-8154C41DD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93CDD19-B10D-9092-8D4A-D6619587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1DDDDF7-6A6F-D7C7-AC77-A1CCB3844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45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5B45-C234-8C5E-ECD8-7E5363BCC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Poisson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E11B-258B-4835-D15D-FC7626BF6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3716-9613-3EC7-6580-2FDF15B5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98F3F-9963-BEF4-4AF1-88D40DE1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3964C-F25D-5118-07F4-35EB720F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2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64E1-4885-9B3E-55EA-FBFB04F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16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BADEE-4481-138F-7858-48BA6CD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9445-B12A-1207-2DD7-0C23916F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04FD6-8BED-ADF9-5529-242AFF2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8CB0-4D53-6BCD-B0AD-8DDE145EA4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Revisit the logistic regression diagnostic plots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and resolve poorly fit or influential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and interpret odds ratios in the context of our final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outcomes that can be modelled by Poisson regression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8E4E8-C18D-7601-249E-5BD624848A0C}"/>
              </a:ext>
            </a:extLst>
          </p:cNvPr>
          <p:cNvSpPr/>
          <p:nvPr/>
        </p:nvSpPr>
        <p:spPr>
          <a:xfrm>
            <a:off x="152400" y="2004413"/>
            <a:ext cx="10723510" cy="3058093"/>
          </a:xfrm>
          <a:prstGeom prst="rect">
            <a:avLst/>
          </a:prstGeom>
          <a:solidFill>
            <a:srgbClr val="DBEDF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2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64E1-4885-9B3E-55EA-FBFB04F44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16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2BADEE-4481-138F-7858-48BA6CD1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19445-B12A-1207-2DD7-0C23916F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04FD6-8BED-ADF9-5529-242AFF299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68CB0-4D53-6BCD-B0AD-8DDE145EA46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Revisit the logistic regression diagnostic plots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and resolve poorly fit or influential points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Present and interpret odds ratios in the context of our final model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Identify outcomes that can be modelled by Poisson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CA3EE3-B0EF-7B2D-5C16-880C277AC2CB}"/>
              </a:ext>
            </a:extLst>
          </p:cNvPr>
          <p:cNvSpPr/>
          <p:nvPr/>
        </p:nvSpPr>
        <p:spPr>
          <a:xfrm>
            <a:off x="152400" y="840724"/>
            <a:ext cx="10723510" cy="3010656"/>
          </a:xfrm>
          <a:prstGeom prst="rect">
            <a:avLst/>
          </a:prstGeom>
          <a:solidFill>
            <a:srgbClr val="DBEDF6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396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69320" indent="-176213">
              <a:spcBef>
                <a:spcPts val="0"/>
              </a:spcBef>
              <a:spcAft>
                <a:spcPts val="1800"/>
              </a:spcAft>
              <a:tabLst>
                <a:tab pos="254794" algn="l"/>
                <a:tab pos="4291013" algn="l"/>
              </a:tabLst>
            </a:pPr>
            <a:r>
              <a:rPr lang="en-US" altLang="en-US" sz="3000" dirty="0"/>
              <a:t>The Poisson distribution is perhaps the second most frequently used discrete distribution after the binomial distribution</a:t>
            </a:r>
          </a:p>
          <a:p>
            <a:pPr marL="269320" indent="-176213">
              <a:spcBef>
                <a:spcPts val="0"/>
              </a:spcBef>
              <a:spcAft>
                <a:spcPts val="1800"/>
              </a:spcAft>
              <a:tabLst>
                <a:tab pos="254794" algn="l"/>
                <a:tab pos="4291013" algn="l"/>
              </a:tabLst>
            </a:pPr>
            <a:r>
              <a:rPr lang="en-US" altLang="en-US" sz="3000" dirty="0"/>
              <a:t>Named after the French mathematician </a:t>
            </a:r>
            <a:r>
              <a:rPr lang="en-US" altLang="en-US" sz="3000" dirty="0" err="1"/>
              <a:t>Sim</a:t>
            </a:r>
            <a:r>
              <a:rPr lang="en-US" altLang="en-US" sz="3000" dirty="0" err="1">
                <a:cs typeface="Arial" charset="0"/>
              </a:rPr>
              <a:t>é</a:t>
            </a:r>
            <a:r>
              <a:rPr lang="en-US" altLang="en-US" sz="3000" dirty="0" err="1"/>
              <a:t>on</a:t>
            </a:r>
            <a:r>
              <a:rPr lang="en-US" altLang="en-US" sz="3000" dirty="0"/>
              <a:t> Denis Poisson (1791 – 1840) </a:t>
            </a:r>
          </a:p>
          <a:p>
            <a:pPr marL="269320" indent="-176213">
              <a:spcBef>
                <a:spcPts val="0"/>
              </a:spcBef>
              <a:spcAft>
                <a:spcPts val="1800"/>
              </a:spcAft>
              <a:tabLst>
                <a:tab pos="254794" algn="l"/>
                <a:tab pos="4291013" algn="l"/>
              </a:tabLst>
            </a:pPr>
            <a:r>
              <a:rPr lang="en-US" altLang="en-US" sz="3000" dirty="0"/>
              <a:t>This distribution is often used to model count data </a:t>
            </a:r>
          </a:p>
          <a:p>
            <a:pPr marL="269320" indent="-176213">
              <a:spcBef>
                <a:spcPts val="900"/>
              </a:spcBef>
              <a:tabLst>
                <a:tab pos="254794" algn="l"/>
                <a:tab pos="4291013" algn="l"/>
              </a:tabLst>
            </a:pPr>
            <a:r>
              <a:rPr lang="en-US" altLang="en-US" sz="3000" dirty="0"/>
              <a:t>Examples: </a:t>
            </a:r>
          </a:p>
          <a:p>
            <a:pPr marL="637794" indent="-257175"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dirty="0"/>
              <a:t>Distribution of number of death due to lung cancer;</a:t>
            </a:r>
          </a:p>
          <a:p>
            <a:pPr marL="637794" indent="-257175"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dirty="0"/>
              <a:t>Distribution of number of leukemia;</a:t>
            </a:r>
          </a:p>
          <a:p>
            <a:pPr marL="637794" indent="-257175"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dirty="0"/>
              <a:t>Distribution of number of ED visits, hospitalizations….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0135D-E672-2CE9-C20E-69143583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E555-0067-75FD-A9A1-7E381D4B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1AB74-1AAB-B8D6-083F-B21C6D99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52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The probability function of Poisson distribution: 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are non-negative integers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=0, 1, 2, … </m:t>
                    </m:r>
                  </m:oMath>
                </a14:m>
                <a:endParaRPr lang="en-US" altLang="en-US" b="0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/>
                  <a:t> is the mean of </a:t>
                </a:r>
                <a:r>
                  <a:rPr lang="en-US" altLang="en-US" i="1" dirty="0"/>
                  <a:t>Y</a:t>
                </a:r>
                <a:r>
                  <a:rPr lang="en-US" altLang="en-US" dirty="0"/>
                  <a:t>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And  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For a Poisson distribution,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∼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𝑃𝑜𝑖𝑠𝑠𝑜𝑛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Range: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)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F5B2-BFF4-46AC-3A1A-43C5A08F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8EB0-63BF-051C-FD1C-DB4EFC756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0417-4A82-245D-DB9F-4EA64703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7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If we look at the probability of </a:t>
                </a:r>
                <a:r>
                  <a:rPr lang="en-US" altLang="en-US" i="1" dirty="0"/>
                  <a:t>y</a:t>
                </a:r>
                <a:r>
                  <a:rPr lang="en-US" altLang="en-US" dirty="0"/>
                  <a:t> events </a:t>
                </a:r>
                <a:r>
                  <a:rPr lang="en-US" altLang="en-US" u="sng" dirty="0"/>
                  <a:t>in a time period </a:t>
                </a:r>
                <a:r>
                  <a:rPr lang="en-US" altLang="en-US" i="1" u="sng" dirty="0"/>
                  <a:t>t</a:t>
                </a:r>
                <a:r>
                  <a:rPr lang="en-US" altLang="en-US" dirty="0"/>
                  <a:t> for a Poisson random variable, we could write: 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are non-negative integers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=0, 1, 2, … 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b="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en-US" b="0" dirty="0"/>
                  <a:t> is the expected number of events per unit time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b="0" dirty="0"/>
                  <a:t>Then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b="0" dirty="0"/>
                  <a:t> is the expected number of events over time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F1A75-4262-D336-DBFF-06D51408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85197-2F35-67DD-09E3-0B3AA731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7C9E7-B739-6D6F-2D8C-3DA9F1E3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383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What does </a:t>
            </a:r>
            <a:r>
              <a:rPr lang="en-US" altLang="en-US" dirty="0">
                <a:sym typeface="Symbol" pitchFamily="18" charset="2"/>
              </a:rPr>
              <a:t></a:t>
            </a:r>
            <a:r>
              <a:rPr lang="en-US" altLang="en-US" dirty="0"/>
              <a:t> represent here?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A</a:t>
            </a:r>
            <a:r>
              <a:rPr lang="en-US" altLang="en-US" dirty="0">
                <a:solidFill>
                  <a:srgbClr val="0000FF"/>
                </a:solidFill>
              </a:rPr>
              <a:t> rate</a:t>
            </a:r>
            <a:r>
              <a:rPr lang="en-US" altLang="en-US" dirty="0"/>
              <a:t>, the expected number of events in a given population over a given period time. 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Often expressed in units such as events per thousand person-years. 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The Poisson distribution is the prototype for assigning probabilities of observing any number of events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6CC8-1527-26E0-979F-5F36CFF2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84A2-7C9D-5B46-7FF8-897BB89A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7703-A79C-A243-54A0-B28B1877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14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Person-year and rate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210741" indent="-210741">
              <a:lnSpc>
                <a:spcPct val="100000"/>
              </a:lnSpc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How to calculate Person-years:</a:t>
            </a:r>
          </a:p>
          <a:p>
            <a:pPr marL="475060" lvl="1" indent="-176213">
              <a:lnSpc>
                <a:spcPct val="100000"/>
              </a:lnSpc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One </a:t>
            </a:r>
            <a:r>
              <a:rPr lang="en-US" altLang="en-US" b="1" dirty="0">
                <a:solidFill>
                  <a:srgbClr val="0000FF"/>
                </a:solidFill>
                <a:sym typeface="Symbol" pitchFamily="18" charset="2"/>
              </a:rPr>
              <a:t>person-year</a:t>
            </a:r>
            <a:r>
              <a:rPr lang="en-US" altLang="en-US" dirty="0">
                <a:sym typeface="Symbol" pitchFamily="18" charset="2"/>
              </a:rPr>
              <a:t> is a unit of time defined as one person being followed for one year</a:t>
            </a:r>
          </a:p>
          <a:p>
            <a:pPr marL="475060" lvl="1" indent="-176213">
              <a:lnSpc>
                <a:spcPct val="100000"/>
              </a:lnSpc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Person-years for a sample of </a:t>
            </a:r>
            <a:r>
              <a:rPr lang="en-US" altLang="en-US" i="1" dirty="0">
                <a:sym typeface="Symbol" pitchFamily="18" charset="2"/>
              </a:rPr>
              <a:t>n</a:t>
            </a:r>
            <a:r>
              <a:rPr lang="en-US" altLang="en-US" dirty="0">
                <a:sym typeface="Symbol" pitchFamily="18" charset="2"/>
              </a:rPr>
              <a:t> subjects is calculated as the total years followed for the </a:t>
            </a:r>
            <a:r>
              <a:rPr lang="en-US" altLang="en-US" i="1" dirty="0">
                <a:sym typeface="Symbol" pitchFamily="18" charset="2"/>
              </a:rPr>
              <a:t>n</a:t>
            </a:r>
            <a:r>
              <a:rPr lang="en-US" altLang="en-US" dirty="0">
                <a:sym typeface="Symbol" pitchFamily="18" charset="2"/>
              </a:rPr>
              <a:t> subjects, where each subject could have different follow-up time. </a:t>
            </a:r>
          </a:p>
          <a:p>
            <a:pPr marL="475060" lvl="1" indent="-176213">
              <a:lnSpc>
                <a:spcPct val="100000"/>
              </a:lnSpc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A real simple example: suppose we have 5 subjects, two of the subjects were followed for 2 years, and two of them are followed for 3 years  and the fifth subject was followed for 3.8 years; then </a:t>
            </a:r>
          </a:p>
          <a:p>
            <a:pPr marL="940594" lvl="2" indent="-169069">
              <a:lnSpc>
                <a:spcPct val="100000"/>
              </a:lnSpc>
              <a:spcBef>
                <a:spcPts val="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      person-years = 2*2 + 2*3 + 3.8 = 13.8 years.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92B27-D14C-BCA5-6AA4-878B7287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966F-5B84-58D5-CFC5-E38D6282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3553-B746-F069-0A4E-8E395535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93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Person-year and rate (II)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	How to calculate rate  </a:t>
                </a:r>
              </a:p>
              <a:p>
                <a:pPr marL="475060" lvl="1" indent="-176213">
                  <a:spcBef>
                    <a:spcPct val="4000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Also suppose that we observe one event during the follow-up period, then </a:t>
                </a:r>
              </a:p>
              <a:p>
                <a:pPr marL="298847" lvl="1" indent="0">
                  <a:spcBef>
                    <a:spcPct val="4000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event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person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years</m:t>
                          </m:r>
                        </m:den>
                      </m:f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13.8</m:t>
                          </m:r>
                        </m:den>
                      </m:f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 =0.072 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cases</m:t>
                      </m:r>
                      <m:r>
                        <a:rPr lang="en-US" altLang="en-US" b="0" i="0" smtClean="0"/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per</m:t>
                      </m:r>
                      <m:r>
                        <a:rPr lang="en-US" altLang="en-US" b="0" i="0" smtClean="0"/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person</m:t>
                      </m:r>
                      <m:r>
                        <a:rPr lang="en-US" altLang="en-US" b="0" i="0" smtClean="0"/>
                        <m:t>−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year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=72 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cases</m:t>
                      </m:r>
                      <m:r>
                        <a:rPr lang="en-US" altLang="en-US" b="0" i="0" smtClean="0"/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per</m:t>
                      </m:r>
                      <m:r>
                        <a:rPr lang="en-US" altLang="en-US" b="0" i="0" smtClean="0"/>
                        <m:t> 1000 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person</m:t>
                      </m:r>
                      <m:r>
                        <a:rPr lang="en-US" altLang="en-US" b="0" i="0" smtClean="0"/>
                        <m:t>−</m:t>
                      </m:r>
                      <m:r>
                        <m:rPr>
                          <m:sty m:val="p"/>
                        </m:rPr>
                        <a:rPr lang="en-US" altLang="en-US" b="0" i="0" smtClean="0"/>
                        <m:t>years</m:t>
                      </m:r>
                      <m:r>
                        <a:rPr lang="en-US" altLang="en-US" b="0" i="0" smtClean="0"/>
                        <m:t> 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A68-3A53-AB0E-E555-C825625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56719-80B2-2DA0-C679-A56DA355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7A1FC-08F8-9E2D-DC72-434D1D7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54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en-US" dirty="0"/>
              <a:t>Distribution of Poisson distribution with different mean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</a:t>
            </a:r>
            <a:r>
              <a:rPr lang="en-US" alt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438401"/>
            <a:ext cx="7239000" cy="423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9D60B-2549-100F-2FE5-74478356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54170-9795-0AF5-2C66-CD87AE79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DFC07-D725-C01C-40D4-C7970F2F0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73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Review: Linear Regression and Logistic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spcBef>
                    <a:spcPts val="90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Let Y is the dependent variable of interest and x is a predictor variable,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sz="2600" dirty="0">
                    <a:sym typeface="Symbol" pitchFamily="18" charset="2"/>
                  </a:rPr>
                  <a:t>In simple linear regression, we have </a:t>
                </a: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𝑌</m:t>
                          </m:r>
                        </m:e>
                        <m:sub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  <m:r>
                        <a:rPr lang="en-US" altLang="en-US" sz="2600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sz="2600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  <m:r>
                        <a:rPr lang="en-US" altLang="en-US" sz="2600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𝜖</m:t>
                          </m:r>
                        </m:e>
                        <m:sub>
                          <m:r>
                            <a:rPr lang="en-US" altLang="en-US" sz="2600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sz="2600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2600" dirty="0">
                  <a:sym typeface="Symbol" pitchFamily="18" charset="2"/>
                </a:endParaRPr>
              </a:p>
              <a:p>
                <a:pPr marL="475060" lvl="1" indent="-176213">
                  <a:spcBef>
                    <a:spcPts val="135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sz="2600" dirty="0">
                    <a:sym typeface="Symbol" pitchFamily="18" charset="2"/>
                  </a:rPr>
                  <a:t>In simple logistic regression, we have</a:t>
                </a:r>
              </a:p>
              <a:p>
                <a:pPr marL="475060" lvl="1" indent="-176213">
                  <a:spcBef>
                    <a:spcPts val="1350"/>
                  </a:spcBef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𝜋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1−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𝜋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26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00" dirty="0">
                    <a:sym typeface="Symbol" pitchFamily="18" charset="2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sym typeface="Symbol" pitchFamily="18" charset="2"/>
                      </a:rPr>
                      <m:t>𝜋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P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i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=1|</m:t>
                    </m:r>
                    <m:sSub>
                      <m:sSubPr>
                        <m:ctrl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i</m:t>
                        </m:r>
                      </m:sub>
                    </m:sSub>
                    <m:r>
                      <a:rPr lang="en-US" sz="2600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sz="2600" dirty="0">
                  <a:sym typeface="Symbol" pitchFamily="18" charset="2"/>
                </a:endParaRPr>
              </a:p>
              <a:p>
                <a:pPr marL="475060" lvl="1" indent="-176213">
                  <a:spcBef>
                    <a:spcPts val="1350"/>
                  </a:spcBef>
                  <a:tabLst>
                    <a:tab pos="254794" algn="l"/>
                    <a:tab pos="4291013" algn="l"/>
                  </a:tabLst>
                </a:pPr>
                <a:endParaRPr lang="en-US" sz="2600" dirty="0">
                  <a:sym typeface="Symbol" pitchFamily="18" charset="2"/>
                </a:endParaRPr>
              </a:p>
              <a:p>
                <a:pPr marL="475060" lvl="1" indent="-176213">
                  <a:spcBef>
                    <a:spcPts val="135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sz="2400" b="1" dirty="0">
                    <a:sym typeface="Symbol" pitchFamily="18" charset="2"/>
                  </a:rPr>
                  <a:t>Q</a:t>
                </a:r>
                <a:r>
                  <a:rPr lang="en-US" altLang="en-US" sz="2400" dirty="0">
                    <a:sym typeface="Symbol" pitchFamily="18" charset="2"/>
                  </a:rPr>
                  <a:t>: What do we model in a Poisson regression?</a:t>
                </a:r>
                <a:endParaRPr lang="en-US" sz="2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AA064F-A080-2766-6320-85A0A006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89A2E2-225A-3E6C-38CB-6AF150D2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ABE98-DFB2-44E9-46D2-F03C0409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8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Simple Poisson Regression Model </a:t>
            </a:r>
            <a:endParaRPr 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b="1" dirty="0">
                    <a:sym typeface="Symbol" pitchFamily="18" charset="2"/>
                  </a:rPr>
                  <a:t>Q</a:t>
                </a:r>
                <a:r>
                  <a:rPr lang="en-US" altLang="en-US" dirty="0">
                    <a:sym typeface="Symbol" pitchFamily="18" charset="2"/>
                  </a:rPr>
                  <a:t>: What do we model in a Poisson regression?</a:t>
                </a:r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b="1" dirty="0">
                    <a:sym typeface="Symbol" pitchFamily="18" charset="2"/>
                  </a:rPr>
                  <a:t>A</a:t>
                </a:r>
                <a:r>
                  <a:rPr lang="en-US" altLang="en-US" dirty="0">
                    <a:sym typeface="Symbol" pitchFamily="18" charset="2"/>
                  </a:rPr>
                  <a:t>: Log of conditional mean of Y given x. 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</a:t>
                </a:r>
                <a:r>
                  <a:rPr lang="en-US" altLang="en-US" dirty="0"/>
                  <a:t>et </a:t>
                </a:r>
                <a:r>
                  <a:rPr lang="en-US" altLang="en-US" b="1" dirty="0"/>
                  <a:t>Y be a Poisson count for </a:t>
                </a:r>
                <a:r>
                  <a:rPr lang="en-US" altLang="en-US" b="1" dirty="0">
                    <a:solidFill>
                      <a:schemeClr val="accent6"/>
                    </a:solidFill>
                  </a:rPr>
                  <a:t>a given unit of time</a:t>
                </a:r>
                <a:r>
                  <a:rPr lang="en-US" altLang="en-US" dirty="0"/>
                  <a:t>, then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 =</m:t>
                    </m:r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 </m:t>
                    </m:r>
                  </m:oMath>
                </a14:m>
                <a:endParaRPr lang="en-US" altLang="en-US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a simple Poisson regression, we have</a:t>
                </a:r>
              </a:p>
              <a:p>
                <a:pPr marL="457200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So this is also called a </a:t>
                </a:r>
                <a:r>
                  <a:rPr lang="en-US" altLang="en-US" b="1" dirty="0">
                    <a:solidFill>
                      <a:schemeClr val="accent5"/>
                    </a:solidFill>
                    <a:sym typeface="Symbol" pitchFamily="18" charset="2"/>
                  </a:rPr>
                  <a:t>log-linear</a:t>
                </a:r>
                <a:r>
                  <a:rPr lang="en-US" altLang="en-US" dirty="0">
                    <a:sym typeface="Symbol" pitchFamily="18" charset="2"/>
                  </a:rPr>
                  <a:t>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54A6-01F4-CEE0-0046-AE191F9D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B6799-DAC7-4F9F-DF4E-3C200AF8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EA47A-FE65-D81B-B17A-18B52FCB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8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Overall Measure of Fit: </a:t>
            </a:r>
            <a:r>
              <a:rPr lang="en-US" b="1" dirty="0"/>
              <a:t>GLOW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538857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2400" b="1" dirty="0">
                    <a:solidFill>
                      <a:schemeClr val="accent5"/>
                    </a:solidFill>
                  </a:rPr>
                  <a:t>Preliminary final model: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𝐻𝑒𝑖𝑔h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2400" b="1" dirty="0"/>
                  <a:t>We can examine the overall model fit using:</a:t>
                </a:r>
                <a:endParaRPr lang="en-US" sz="2400" b="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Not comparing to any other models: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Pearson residuals: Not appropriate for this model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Hosmer-</a:t>
                </a:r>
                <a:r>
                  <a:rPr lang="en-US" sz="2400" dirty="0" err="1"/>
                  <a:t>Lemeshow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/>
                      <m:t>6.39</m:t>
                    </m:r>
                  </m:oMath>
                </a14:m>
                <a:r>
                  <a:rPr lang="en-US" sz="2400" dirty="0"/>
                  <a:t>, p-value = 0.60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AUC-ROC: 0.7286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endParaRPr lang="en-US" sz="24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Can be used to compare to other models: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AUC-ROC: 0.7286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AIC/BIC: 518.50 / 556.43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538857" cy="5413248"/>
              </a:xfrm>
              <a:blipFill>
                <a:blip r:embed="rId2"/>
                <a:stretch>
                  <a:fillRect l="-880" t="-234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8291F-7BF8-D2AF-FE2D-8D4710B8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67597-97FD-1C24-917F-C4C7EDD1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9F1531-DB96-7F60-628C-D212E4BA0F25}"/>
              </a:ext>
            </a:extLst>
          </p:cNvPr>
          <p:cNvSpPr/>
          <p:nvPr/>
        </p:nvSpPr>
        <p:spPr>
          <a:xfrm>
            <a:off x="7435120" y="2930577"/>
            <a:ext cx="3800007" cy="1971206"/>
          </a:xfrm>
          <a:prstGeom prst="rect">
            <a:avLst/>
          </a:prstGeom>
          <a:solidFill>
            <a:schemeClr val="accent4">
              <a:alpha val="5098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Hosmer-</a:t>
            </a:r>
            <a:r>
              <a:rPr lang="en-US" sz="2400" dirty="0" err="1">
                <a:solidFill>
                  <a:schemeClr val="tx1"/>
                </a:solidFill>
              </a:rPr>
              <a:t>Lemeshow</a:t>
            </a:r>
            <a:r>
              <a:rPr lang="en-US" sz="2400" dirty="0">
                <a:solidFill>
                  <a:schemeClr val="tx1"/>
                </a:solidFill>
              </a:rPr>
              <a:t> test and AUC-ROC both indicating that the model fits the data well (acceptable under AUC suggestions)</a:t>
            </a:r>
          </a:p>
        </p:txBody>
      </p:sp>
    </p:spTree>
    <p:extLst>
      <p:ext uri="{BB962C8B-B14F-4D97-AF65-F5344CB8AC3E}">
        <p14:creationId xmlns:p14="http://schemas.microsoft.com/office/powerpoint/2010/main" val="3475117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a simple Poisson regression, we have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How do we interpret </a:t>
                </a:r>
                <a:r>
                  <a:rPr lang="en-US" altLang="en-US" baseline="-25000" dirty="0">
                    <a:sym typeface="Symbol" pitchFamily="18" charset="2"/>
                  </a:rPr>
                  <a:t>0</a:t>
                </a:r>
                <a:r>
                  <a:rPr lang="en-US" altLang="en-US" dirty="0">
                    <a:sym typeface="Symbol" pitchFamily="18" charset="2"/>
                  </a:rPr>
                  <a:t> and </a:t>
                </a:r>
                <a:r>
                  <a:rPr lang="en-US" altLang="en-US" baseline="-25000" dirty="0">
                    <a:sym typeface="Symbol" pitchFamily="18" charset="2"/>
                  </a:rPr>
                  <a:t>1 </a:t>
                </a:r>
                <a:r>
                  <a:rPr lang="en-US" altLang="en-US" dirty="0">
                    <a:sym typeface="Symbol" pitchFamily="18" charset="2"/>
                  </a:rPr>
                  <a:t>?</a:t>
                </a: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the simple case of </a:t>
                </a:r>
                <a:r>
                  <a:rPr lang="en-US" altLang="en-US" i="1" dirty="0">
                    <a:sym typeface="Symbol" pitchFamily="18" charset="2"/>
                  </a:rPr>
                  <a:t>x</a:t>
                </a:r>
                <a:r>
                  <a:rPr lang="en-US" altLang="en-US" dirty="0">
                    <a:sym typeface="Symbol" pitchFamily="18" charset="2"/>
                  </a:rPr>
                  <a:t> being a  binary variable </a:t>
                </a: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=0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=0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</m:oMath>
                </a14:m>
                <a:endParaRPr lang="en-US" altLang="en-US" b="0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=0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exp</m:t>
                    </m:r>
                    <m:d>
                      <m:dPr>
                        <m:ctrl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sym typeface="Symbol" pitchFamily="18" charset="2"/>
                  </a:rPr>
                  <a:t>: the mean (rate)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𝑌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=0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=1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=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=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exp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sym typeface="Symbol" pitchFamily="18" charset="2"/>
                  </a:rPr>
                  <a:t>: the mean (rate)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𝑌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859073-89A0-B316-E322-B71CDC5F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B33E54-9A22-22F4-0CF1-DF14A8EF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01ED2C-341B-CA4D-E06E-79DF7CA2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722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How do we interpret </a:t>
                </a:r>
                <a:r>
                  <a:rPr lang="en-US" altLang="en-US" baseline="-25000" dirty="0">
                    <a:sym typeface="Symbol" pitchFamily="18" charset="2"/>
                  </a:rPr>
                  <a:t>0</a:t>
                </a:r>
                <a:r>
                  <a:rPr lang="en-US" altLang="en-US" dirty="0">
                    <a:sym typeface="Symbol" pitchFamily="18" charset="2"/>
                  </a:rPr>
                  <a:t> and </a:t>
                </a:r>
                <a:r>
                  <a:rPr lang="en-US" altLang="en-US" baseline="-25000" dirty="0">
                    <a:sym typeface="Symbol" pitchFamily="18" charset="2"/>
                  </a:rPr>
                  <a:t>1 </a:t>
                </a:r>
                <a:r>
                  <a:rPr lang="en-US" altLang="en-US" dirty="0">
                    <a:sym typeface="Symbol" pitchFamily="18" charset="2"/>
                  </a:rPr>
                  <a:t>?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By subtraction, we have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=</m:t>
                                    </m:r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1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=0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</m:t>
                        </m:r>
                        <m:func>
                          <m:func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en-US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en-US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  <a:sym typeface="Symbol" pitchFamily="18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  <a:sym typeface="Symbol" pitchFamily="18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b="0" i="1" smtClean="0">
                                                <a:latin typeface="Cambria Math" panose="02040503050406030204" pitchFamily="18" charset="0"/>
                                                <a:sym typeface="Symbol" pitchFamily="18" charset="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=1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𝜆</m:t>
                                    </m:r>
                                    <m:d>
                                      <m:dPr>
                                        <m:ctrlP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  <a:sym typeface="Symbol" pitchFamily="18" charset="2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  <a:sym typeface="Symbol" pitchFamily="18" charset="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i="1">
                                                <a:latin typeface="Cambria Math" panose="02040503050406030204" pitchFamily="18" charset="0"/>
                                                <a:sym typeface="Symbol" pitchFamily="18" charset="2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en-US" i="1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=</m:t>
                                        </m:r>
                                        <m:r>
                                          <a:rPr lang="en-US" altLang="en-US" b="0" i="1" smtClean="0">
                                            <a:latin typeface="Cambria Math" panose="02040503050406030204" pitchFamily="18" charset="0"/>
                                            <a:sym typeface="Symbol" pitchFamily="18" charset="2"/>
                                          </a:rPr>
                                          <m:t>0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The log rate ratio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en-US" dirty="0">
                    <a:sym typeface="Symbol" pitchFamily="18" charset="2"/>
                  </a:rPr>
                  <a:t> is the rate ratio</a:t>
                </a:r>
              </a:p>
              <a:p>
                <a:pPr marL="475060" lvl="1" indent="-176213">
                  <a:buNone/>
                  <a:tabLst>
                    <a:tab pos="254794" algn="l"/>
                    <a:tab pos="4291013" algn="l"/>
                  </a:tabLst>
                </a:pPr>
                <a:endParaRPr lang="en-US" altLang="en-US" sz="1575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1575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1575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1575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1575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What if </a:t>
                </a:r>
                <a:r>
                  <a:rPr lang="en-US" altLang="en-US" i="1" dirty="0">
                    <a:sym typeface="Symbol" pitchFamily="18" charset="2"/>
                  </a:rPr>
                  <a:t>x</a:t>
                </a:r>
                <a:r>
                  <a:rPr lang="en-US" altLang="en-US" dirty="0">
                    <a:sym typeface="Symbol" pitchFamily="18" charset="2"/>
                  </a:rPr>
                  <a:t> is continuous variable?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1A0D-7268-7DAB-548E-5D99DEF2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8922F-2421-F0F0-A0DC-170616B5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929F1-48F5-12C5-DA91-9D5F33A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29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(III)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How do we interpret </a:t>
                </a:r>
                <a:r>
                  <a:rPr lang="en-US" altLang="en-US" baseline="-25000" dirty="0">
                    <a:sym typeface="Symbol" pitchFamily="18" charset="2"/>
                  </a:rPr>
                  <a:t>0</a:t>
                </a:r>
                <a:r>
                  <a:rPr lang="en-US" altLang="en-US" dirty="0">
                    <a:sym typeface="Symbol" pitchFamily="18" charset="2"/>
                  </a:rPr>
                  <a:t> and </a:t>
                </a:r>
                <a:r>
                  <a:rPr lang="en-US" altLang="en-US" baseline="-25000" dirty="0">
                    <a:sym typeface="Symbol" pitchFamily="18" charset="2"/>
                  </a:rPr>
                  <a:t>1 </a:t>
                </a:r>
                <a:r>
                  <a:rPr lang="en-US" altLang="en-US" dirty="0">
                    <a:sym typeface="Symbol" pitchFamily="18" charset="2"/>
                  </a:rPr>
                  <a:t>?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What if </a:t>
                </a:r>
                <a:r>
                  <a:rPr lang="en-US" altLang="en-US" i="1" dirty="0">
                    <a:sym typeface="Symbol" pitchFamily="18" charset="2"/>
                  </a:rPr>
                  <a:t>x</a:t>
                </a:r>
                <a:r>
                  <a:rPr lang="en-US" altLang="en-US" dirty="0">
                    <a:sym typeface="Symbol" pitchFamily="18" charset="2"/>
                  </a:rPr>
                  <a:t> is continuous variable?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For each additional unit increase of x, </a:t>
                </a:r>
                <a:r>
                  <a:rPr lang="en-US" altLang="en-US" baseline="-25000" dirty="0">
                    <a:sym typeface="Symbol" pitchFamily="18" charset="2"/>
                  </a:rPr>
                  <a:t>1 </a:t>
                </a:r>
                <a:r>
                  <a:rPr lang="en-US" altLang="en-US" dirty="0">
                    <a:sym typeface="Symbol" pitchFamily="18" charset="2"/>
                  </a:rPr>
                  <a:t>is the increase in log rate in </a:t>
                </a:r>
                <a:r>
                  <a:rPr lang="en-US" altLang="en-US" i="1" dirty="0">
                    <a:sym typeface="Symbol" pitchFamily="18" charset="2"/>
                  </a:rPr>
                  <a:t>Y</a:t>
                </a: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Correspondingly, exp(</a:t>
                </a:r>
                <a:r>
                  <a:rPr lang="en-US" altLang="en-US" baseline="-25000" dirty="0">
                    <a:sym typeface="Symbol" pitchFamily="18" charset="2"/>
                  </a:rPr>
                  <a:t>1</a:t>
                </a:r>
                <a:r>
                  <a:rPr lang="en-US" altLang="en-US" dirty="0">
                    <a:sym typeface="Symbol" pitchFamily="18" charset="2"/>
                  </a:rPr>
                  <a:t>) is the rate ratio associated with one unit increase in x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terms of rate, for each additional unit increase of x, there is an exp(</a:t>
                </a:r>
                <a:r>
                  <a:rPr lang="en-US" altLang="en-US" baseline="-25000" dirty="0">
                    <a:sym typeface="Symbol" pitchFamily="18" charset="2"/>
                  </a:rPr>
                  <a:t>1</a:t>
                </a:r>
                <a:r>
                  <a:rPr lang="en-US" altLang="en-US" dirty="0">
                    <a:sym typeface="Symbol" pitchFamily="18" charset="2"/>
                  </a:rPr>
                  <a:t>) times increase in the rate of </a:t>
                </a:r>
                <a:r>
                  <a:rPr lang="en-US" altLang="en-US" i="1" dirty="0">
                    <a:sym typeface="Symbol" pitchFamily="18" charset="2"/>
                  </a:rPr>
                  <a:t>Y</a:t>
                </a:r>
                <a:r>
                  <a:rPr lang="en-US" altLang="en-US" dirty="0">
                    <a:sym typeface="Symbol" pitchFamily="18" charset="2"/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2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9A813-83CD-5717-5EE0-B4671AC4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A8192-C66A-99F3-7D16-1668114D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C3D60-7913-CF84-0608-F0698D9A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Construction – Include Offset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What if we have data that each observation has different period of time? 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For example, we look at number of ED visits when subjects are enrolled in Oregon Health Plan, however, each subjects are enrolled in the plan for different length of time…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How do we incorporate this different length of time?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C3BA0-A6C6-D787-F3AB-6417C204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64B45-A8A5-6DBF-338B-A32CDC68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CD931-7C17-F611-3149-04354ABC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17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Construction – Include Offset (I)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9795831" cy="5413248"/>
              </a:xfrm>
            </p:spPr>
            <p:txBody>
              <a:bodyPr>
                <a:noAutofit/>
              </a:bodyPr>
              <a:lstStyle/>
              <a:p>
                <a:pPr marL="210741" indent="-210741"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What if we have data that each observation has different period of time? 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For example, we look at number of ED visits when subjects are enrolled in Oregon Health Plan, however, each subjects are enrolled in the plan for different length of time…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How do we incorporate this different length of time?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Note we have: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and with predictor x,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Then:</a:t>
                </a:r>
              </a:p>
              <a:p>
                <a:pPr marL="667941" lvl="1" indent="-210741"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667941" lvl="1" indent="-210741"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667941" lvl="1" indent="-210741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9795831" cy="5413248"/>
              </a:xfrm>
              <a:blipFill>
                <a:blip r:embed="rId2"/>
                <a:stretch>
                  <a:fillRect l="-1166" t="-1874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842E7D-D9A6-C1A5-33E4-4B80F1EB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248D23-F94D-962F-7E97-5DC4638E3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E92CD2-C6CA-A917-78AB-A6CF59D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16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Construction – Include Offset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That is, to incorporate the different lengths in the model, </a:t>
                </a:r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buNone/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	We have one more term in the model and this term is called </a:t>
                </a:r>
                <a:r>
                  <a:rPr lang="en-US" altLang="en-US" b="1" dirty="0">
                    <a:solidFill>
                      <a:srgbClr val="0000FF"/>
                    </a:solidFill>
                    <a:sym typeface="Symbol" pitchFamily="18" charset="2"/>
                  </a:rPr>
                  <a:t>offset</a:t>
                </a:r>
                <a:r>
                  <a:rPr lang="en-US" altLang="en-US" dirty="0">
                    <a:sym typeface="Symbol" pitchFamily="18" charset="2"/>
                  </a:rPr>
                  <a:t>, a known term in the model since </a:t>
                </a:r>
                <a:r>
                  <a:rPr lang="en-US" altLang="en-US" i="1" dirty="0">
                    <a:latin typeface="Times New Roman" pitchFamily="18" charset="0"/>
                    <a:sym typeface="Symbol" pitchFamily="18" charset="2"/>
                  </a:rPr>
                  <a:t>t</a:t>
                </a:r>
                <a:r>
                  <a:rPr lang="en-US" altLang="en-US" dirty="0">
                    <a:sym typeface="Symbol" pitchFamily="18" charset="2"/>
                  </a:rPr>
                  <a:t>(</a:t>
                </a:r>
                <a:r>
                  <a:rPr lang="en-US" altLang="en-US" i="1" dirty="0">
                    <a:latin typeface="Times New Roman" pitchFamily="18" charset="0"/>
                    <a:sym typeface="Symbol" pitchFamily="18" charset="2"/>
                  </a:rPr>
                  <a:t>x</a:t>
                </a:r>
                <a:r>
                  <a:rPr lang="en-US" altLang="en-US" dirty="0">
                    <a:sym typeface="Symbol" pitchFamily="18" charset="2"/>
                  </a:rPr>
                  <a:t>) is known from the dataset</a:t>
                </a:r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Offset: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643355-59E7-9B3D-5312-B33EF55A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32C4ED-A03A-E381-22D7-29A108A5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B6D451-611A-4953-15EE-95195231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31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for Significance in Parameter (I)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To test the significance of model parameters: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Wald test</a:t>
                </a: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𝑊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en-US" b="0" i="0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en-US" b="0" i="1" dirty="0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b="0" i="1" dirty="0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en-US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𝑠𝑒</m:t>
                                  </m:r>
                                  <m:d>
                                    <m:dPr>
                                      <m:ctrlPr>
                                        <a:rPr lang="en-US" altLang="en-US" b="0" i="1" dirty="0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 dirty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en-US" i="1" dirty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b="0" i="0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→</m:t>
                      </m:r>
                      <m:sSubSup>
                        <m:sSubSup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sSubSup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𝜒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  <m:sup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lvl="2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under null hypothesis</a:t>
                </a:r>
              </a:p>
              <a:p>
                <a:pPr lvl="2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Hypothesis test: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H</a:t>
                </a:r>
                <a:r>
                  <a:rPr lang="en-US" altLang="en-US" baseline="-25000" dirty="0"/>
                  <a:t>0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H</a:t>
                </a:r>
                <a:r>
                  <a:rPr lang="en-US" altLang="en-US" baseline="-25000" dirty="0"/>
                  <a:t>1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AE15C-DA8A-21F4-6641-551DD161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BDBC72-B068-C9C2-01F7-E846482A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9671E7-61B4-D048-1EB8-CDB67D3B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76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for Significance in Parameter 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894781" cy="5413248"/>
              </a:xfrm>
            </p:spPr>
            <p:txBody>
              <a:bodyPr>
                <a:normAutofit lnSpcReduction="10000"/>
              </a:bodyPr>
              <a:lstStyle/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To test the significance of model parameters: </a:t>
                </a: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Likelihood ratio test (LRT) 	</a:t>
                </a: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𝐺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𝐷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model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w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out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variable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−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𝐷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model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with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the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variable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	and G has a chi-square distribution under null hypothesis</a:t>
                </a:r>
              </a:p>
              <a:p>
                <a:pPr marL="17860" indent="-176213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𝐺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∼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𝜒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𝑑𝑓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75000"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lang="en-US" altLang="en-US" dirty="0"/>
                  <a:t> = difference in the number of parameters between the two models</a:t>
                </a:r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Both tests are best when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is relatively large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894781" cy="5413248"/>
              </a:xfrm>
              <a:blipFill>
                <a:blip r:embed="rId2"/>
                <a:stretch>
                  <a:fillRect l="-1284" t="-1874" r="-1284" b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F01AA-B9D7-AC5A-0687-6275847F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4C175-C87C-48F8-85DF-4FE02374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B9770-ADC7-6594-0BAC-1BC58900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149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D9258-B4E7-877A-08C6-5BDAA6902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7" t="9486" r="21768"/>
          <a:stretch/>
        </p:blipFill>
        <p:spPr>
          <a:xfrm>
            <a:off x="8319653" y="-3747"/>
            <a:ext cx="3879273" cy="620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Question about “on call” times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>
              <a:buClr>
                <a:schemeClr val="tx1"/>
              </a:buClr>
              <a:buSzPct val="100000"/>
            </a:pPr>
            <a:r>
              <a:rPr lang="en-US" b="1" dirty="0"/>
              <a:t>Next class</a:t>
            </a:r>
          </a:p>
          <a:p>
            <a:pPr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Continue Poisson Regression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F297-C3A5-8054-038E-D02A34259314}"/>
              </a:ext>
            </a:extLst>
          </p:cNvPr>
          <p:cNvSpPr/>
          <p:nvPr/>
        </p:nvSpPr>
        <p:spPr>
          <a:xfrm>
            <a:off x="8319653" y="5410200"/>
            <a:ext cx="3879273" cy="1447800"/>
          </a:xfrm>
          <a:prstGeom prst="rect">
            <a:avLst/>
          </a:prstGeom>
          <a:solidFill>
            <a:srgbClr val="51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forms.office.com</a:t>
            </a:r>
            <a:r>
              <a:rPr lang="en-US" sz="3200" dirty="0">
                <a:solidFill>
                  <a:schemeClr val="bg1"/>
                </a:solidFill>
              </a:rPr>
              <a:t>/r/1upgU9mfxU 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360A4-EC12-4133-A9CC-3848ED08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463F19E-5812-0CB0-C17F-BBFB27E0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C9BB51F-1D93-470B-BCBB-DD31A87C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Visual Diagnostics of Logistic Regression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14420-87A6-C1BC-E898-4CF6B68A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C48D-C43B-553D-C7FC-B384FE1A6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9748603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plots allow us to identify those covariate patterns that are…</a:t>
                </a:r>
              </a:p>
              <a:p>
                <a:pPr lvl="1"/>
                <a:r>
                  <a:rPr lang="en-US" b="1" dirty="0">
                    <a:solidFill>
                      <a:schemeClr val="accent5"/>
                    </a:solidFill>
                  </a:rPr>
                  <a:t>Poorly fit </a:t>
                </a:r>
              </a:p>
              <a:p>
                <a:pPr lvl="2"/>
                <a:r>
                  <a:rPr lang="en-US" dirty="0"/>
                  <a:t>Large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(and/or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if we looked at those)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Influential on estimated coefficients </a:t>
                </a:r>
              </a:p>
              <a:p>
                <a:pPr lvl="2"/>
                <a:r>
                  <a:rPr lang="en-US" dirty="0"/>
                  <a:t>Large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endParaRPr lang="en-US" sz="1300" dirty="0"/>
              </a:p>
              <a:p>
                <a:r>
                  <a:rPr lang="en-US" dirty="0"/>
                  <a:t>Four plots for analysis of diagnostics in logistic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𝑿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  <m:sup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𝟐</m:t>
                        </m:r>
                      </m:sup>
                    </m:sSubSup>
                    <m:r>
                      <a:rPr lang="en-US" b="1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𝒗𝒔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𝑫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𝒗𝒔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  <m:r>
                      <a:rPr lang="en-US" b="1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𝒗𝒔</m:t>
                    </m:r>
                    <m:r>
                      <a:rPr lang="en-US" b="1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𝝅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/>
                            <a:ea typeface="Cambria Math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9748603" cy="5413248"/>
              </a:xfrm>
              <a:blipFill>
                <a:blip r:embed="rId2"/>
                <a:stretch>
                  <a:fillRect l="-1172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553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(I)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399" y="1169988"/>
                <a:ext cx="5029200" cy="54594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Standardized Pearson residuals</a:t>
                </a:r>
              </a:p>
              <a:p>
                <a:r>
                  <a:rPr lang="en-US" dirty="0"/>
                  <a:t>Generally, the points that curve from top left to bottom right of plot </a:t>
                </a:r>
                <a:r>
                  <a:rPr lang="en-US" b="1" dirty="0">
                    <a:solidFill>
                      <a:schemeClr val="accent5"/>
                    </a:solidFill>
                  </a:rPr>
                  <a:t>correspond to covariate patterns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chemeClr val="accent5"/>
                  </a:solidFill>
                </a:endParaRPr>
              </a:p>
              <a:p>
                <a:pPr lvl="1"/>
                <a:r>
                  <a:rPr lang="en-US" dirty="0"/>
                  <a:t>Opposite </a:t>
                </a:r>
                <a:r>
                  <a:rPr lang="en-US" b="1" dirty="0">
                    <a:solidFill>
                      <a:schemeClr val="accent6"/>
                    </a:solidFill>
                  </a:rPr>
                  <a:t>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399" y="1169988"/>
                <a:ext cx="5029200" cy="5459412"/>
              </a:xfrm>
              <a:blipFill>
                <a:blip r:embed="rId4"/>
                <a:stretch>
                  <a:fillRect l="-2267" t="-1856" r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A431272-A71B-FF54-6B7D-AECC33EE30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722EE10E-72CE-C12A-C177-84359E781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7343"/>
            <a:ext cx="5268410" cy="1096659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371857C1-50F8-4622-0AF3-616C153A6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810" y="1169988"/>
            <a:ext cx="6149530" cy="505349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EB4EF9-5AC7-F400-B1CB-8344E857F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85F11-8730-FABD-CC4C-1F2EBBC7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</p:spTree>
    <p:extLst>
      <p:ext uri="{BB962C8B-B14F-4D97-AF65-F5344CB8AC3E}">
        <p14:creationId xmlns:p14="http://schemas.microsoft.com/office/powerpoint/2010/main" val="389552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(II)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400" y="1169988"/>
                <a:ext cx="5033058" cy="466365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Standardized Pearson residuals</a:t>
                </a:r>
              </a:p>
              <a:p>
                <a:r>
                  <a:rPr lang="en-US" dirty="0"/>
                  <a:t>Points in the top left or top right corners identify the covariate patterns that are poorly fit </a:t>
                </a:r>
              </a:p>
              <a:p>
                <a:r>
                  <a:rPr lang="en-US" dirty="0"/>
                  <a:t>We may use 4 as a crude approximation to the upper 95</a:t>
                </a:r>
                <a:r>
                  <a:rPr lang="en-US" baseline="30000" dirty="0"/>
                  <a:t>th</a:t>
                </a:r>
                <a:r>
                  <a:rPr lang="en-US" dirty="0"/>
                  <a:t> percentile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95</a:t>
                </a:r>
                <a:r>
                  <a:rPr lang="en-US" baseline="30000" dirty="0"/>
                  <a:t>th</a:t>
                </a:r>
                <a:r>
                  <a:rPr lang="en-US" dirty="0"/>
                  <a:t> percentile of chi-squared distribution is 3.84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400" y="1169988"/>
                <a:ext cx="5033058" cy="4663653"/>
              </a:xfrm>
              <a:blipFill>
                <a:blip r:embed="rId5"/>
                <a:stretch>
                  <a:fillRect l="-2267" t="-2174" r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B8D3242-C0E6-1459-A6B6-1DFF6A6EC3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420810" y="1169988"/>
            <a:ext cx="6149530" cy="50534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Content Placeholder 14">
            <a:extLst>
              <a:ext uri="{FF2B5EF4-FFF2-40B4-BE49-F238E27FC236}">
                <a16:creationId xmlns:a16="http://schemas.microsoft.com/office/drawing/2014/main" id="{476ED905-D044-041E-8C39-1B95AF6257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747343"/>
            <a:ext cx="5268410" cy="109665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BB021-A948-A323-AA84-520BBE4B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5EA0F-1234-C474-697C-8FFD40DD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</p:spTree>
    <p:extLst>
      <p:ext uri="{BB962C8B-B14F-4D97-AF65-F5344CB8AC3E}">
        <p14:creationId xmlns:p14="http://schemas.microsoft.com/office/powerpoint/2010/main" val="345871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132480-F3A7-0259-045B-EF2109CF1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99" y="1169988"/>
            <a:ext cx="5114081" cy="5346559"/>
          </a:xfrm>
        </p:spPr>
        <p:txBody>
          <a:bodyPr>
            <a:normAutofit/>
          </a:bodyPr>
          <a:lstStyle/>
          <a:p>
            <a:r>
              <a:rPr lang="en-US" b="1" dirty="0"/>
              <a:t>Standardized Deviance residuals</a:t>
            </a:r>
          </a:p>
          <a:p>
            <a:r>
              <a:rPr lang="en-US" dirty="0"/>
              <a:t>Same investigation as Pearson residuals</a:t>
            </a:r>
          </a:p>
          <a:p>
            <a:r>
              <a:rPr lang="en-US" dirty="0"/>
              <a:t>Points in the top left or top right corners identify the covariate patterns that are poorly fit </a:t>
            </a:r>
          </a:p>
          <a:p>
            <a:r>
              <a:rPr lang="en-US" dirty="0"/>
              <a:t>Use 4 as a crude approximation to the upper 95</a:t>
            </a:r>
            <a:r>
              <a:rPr lang="en-US" baseline="30000" dirty="0"/>
              <a:t>th</a:t>
            </a:r>
            <a:r>
              <a:rPr lang="en-US" dirty="0"/>
              <a:t> percentile </a:t>
            </a:r>
            <a:r>
              <a:rPr lang="en-US" b="1" dirty="0"/>
              <a:t>and 4.5 as a cut off</a:t>
            </a:r>
          </a:p>
          <a:p>
            <a:endParaRPr lang="en-US" dirty="0"/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0A8C0388-9688-A90A-14B2-D6AE7D5BC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20809" y="1169988"/>
            <a:ext cx="6122433" cy="50069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93F6FA-C60C-B6A5-B2CD-F7C733DE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55886"/>
            <a:ext cx="5266481" cy="110211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C8967-AB0A-2253-8AC0-DBF51A39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5,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DBB59-B891-38F5-4446-F851A25C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16 Notes</a:t>
            </a:r>
          </a:p>
        </p:txBody>
      </p:sp>
    </p:spTree>
    <p:extLst>
      <p:ext uri="{BB962C8B-B14F-4D97-AF65-F5344CB8AC3E}">
        <p14:creationId xmlns:p14="http://schemas.microsoft.com/office/powerpoint/2010/main" val="891750072"/>
      </p:ext>
    </p:extLst>
  </p:cSld>
  <p:clrMapOvr>
    <a:masterClrMapping/>
  </p:clrMapOvr>
</p:sld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BSTA513-613_slides</Template>
  <TotalTime>1562</TotalTime>
  <Words>4372</Words>
  <Application>Microsoft Macintosh PowerPoint</Application>
  <PresentationFormat>Widescreen</PresentationFormat>
  <Paragraphs>644</Paragraphs>
  <Slides>58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Times New Roman</vt:lpstr>
      <vt:lpstr>Wingdings</vt:lpstr>
      <vt:lpstr>BSTA513-613_slides</vt:lpstr>
      <vt:lpstr>PowerPoint Presentation</vt:lpstr>
      <vt:lpstr>Announcements: Wrapping up the quarter</vt:lpstr>
      <vt:lpstr>Class 16 Learning Objectives</vt:lpstr>
      <vt:lpstr>Class 16 Learning Objectives</vt:lpstr>
      <vt:lpstr>Review of Overall Measure of Fit: GLOW Study</vt:lpstr>
      <vt:lpstr>Visual Diagnostics of Logistic Regression</vt:lpstr>
      <vt:lpstr>GLOW Study: Plot of ∆X_j^2  vs. π ̂_j (I)</vt:lpstr>
      <vt:lpstr>GLOW Study: Plot of ∆X_j^2  vs. π ̂_j (II)</vt:lpstr>
      <vt:lpstr>GLOW Study: Plot of ∆D_j  vs. π ̂_j</vt:lpstr>
      <vt:lpstr>GLOW Study: Plot of ∆β_j  vs. π ̂_j</vt:lpstr>
      <vt:lpstr>Class 16 Learning Objectives</vt:lpstr>
      <vt:lpstr>Find the poorly fit/influential observations (I)</vt:lpstr>
      <vt:lpstr>Find the poorly fit/influential observations (II)</vt:lpstr>
      <vt:lpstr>Find the poorly fit/influential observations (III)</vt:lpstr>
      <vt:lpstr>Find the poorly fit/influential observations (III)</vt:lpstr>
      <vt:lpstr>Refit the model / omit observations?</vt:lpstr>
      <vt:lpstr>Three potential reasons why model fits poorly</vt:lpstr>
      <vt:lpstr>Finally, our final model &lt;3</vt:lpstr>
      <vt:lpstr>10 minute break?</vt:lpstr>
      <vt:lpstr>Class 16 Learning Objectives</vt:lpstr>
      <vt:lpstr>We have our final model: Now what?</vt:lpstr>
      <vt:lpstr>GLOW Study Final Model Table</vt:lpstr>
      <vt:lpstr>ORs: Things to consider / Questions to ask yourself</vt:lpstr>
      <vt:lpstr>OR for covariates with main effect only</vt:lpstr>
      <vt:lpstr>PowerPoint Presentation</vt:lpstr>
      <vt:lpstr>OR for covariates with main effect only</vt:lpstr>
      <vt:lpstr>OR for covariates with main effect only (code)</vt:lpstr>
      <vt:lpstr>Interpreting OR for Self-reported Rated Risk (I)</vt:lpstr>
      <vt:lpstr>Interpreting OR for Self-reported Rated Risk (II)</vt:lpstr>
      <vt:lpstr>Interpreting OR for height</vt:lpstr>
      <vt:lpstr>OR for covariates with interaction (I)</vt:lpstr>
      <vt:lpstr>OR for covariates with interaction (II)</vt:lpstr>
      <vt:lpstr>OR for covariates with interaction (III)</vt:lpstr>
      <vt:lpstr>OR for covariates with interaction (IV)</vt:lpstr>
      <vt:lpstr>OR for covariates with interaction (V)</vt:lpstr>
      <vt:lpstr>OR for covariates with interaction (VI)</vt:lpstr>
      <vt:lpstr>OR for covariates with interaction (VII)</vt:lpstr>
      <vt:lpstr>Interpreting ORs for Covariate in Interaction (IV)</vt:lpstr>
      <vt:lpstr>Simple Poisson Regression</vt:lpstr>
      <vt:lpstr>Class 16 Learning Objectives</vt:lpstr>
      <vt:lpstr>Poisson Distribution</vt:lpstr>
      <vt:lpstr>Poisson Distribution (I) </vt:lpstr>
      <vt:lpstr>Poisson Distribution (II) </vt:lpstr>
      <vt:lpstr>Poisson Distribution (III)</vt:lpstr>
      <vt:lpstr>Person-year and rate (I)</vt:lpstr>
      <vt:lpstr>Person-year and rate (II)</vt:lpstr>
      <vt:lpstr>Poisson Distribution </vt:lpstr>
      <vt:lpstr>Review: Linear Regression and Logistic Regression</vt:lpstr>
      <vt:lpstr>Simple Poisson Regression Model </vt:lpstr>
      <vt:lpstr>Parameter Interpretation (I)</vt:lpstr>
      <vt:lpstr>Parameter Interpretation (II)</vt:lpstr>
      <vt:lpstr>Parameter Interpretation (III)</vt:lpstr>
      <vt:lpstr>Model Construction – Include Offset (I)</vt:lpstr>
      <vt:lpstr>Model Construction – Include Offset (I)</vt:lpstr>
      <vt:lpstr>Model Construction – Include Offset (II)</vt:lpstr>
      <vt:lpstr>Test for Significance in Parameter (I)</vt:lpstr>
      <vt:lpstr>Test for Significance in Parameter (II)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Nicky Wakim</dc:creator>
  <cp:lastModifiedBy>Nicky Wakim</cp:lastModifiedBy>
  <cp:revision>1</cp:revision>
  <dcterms:created xsi:type="dcterms:W3CDTF">2023-06-03T18:41:24Z</dcterms:created>
  <dcterms:modified xsi:type="dcterms:W3CDTF">2023-06-05T19:40:40Z</dcterms:modified>
</cp:coreProperties>
</file>